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5" d="100"/>
          <a:sy n="65" d="100"/>
        </p:scale>
        <p:origin x="-9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2182505"/>
            <a:ext cx="561662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Интерактивная игра типа «Лабиринт»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«Части речи»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Русский язык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ln w="1905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2-3 класс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68453" y="5301208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/>
              </a:rPr>
              <a:t>Автор: Фокина Лидия Петровна</a:t>
            </a:r>
            <a:r>
              <a:rPr lang="ru-RU" sz="14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ru-RU" sz="1400" dirty="0">
                <a:solidFill>
                  <a:prstClr val="black">
                    <a:tint val="75000"/>
                  </a:prstClr>
                </a:solidFill>
              </a:rPr>
            </a:br>
            <a:r>
              <a:rPr lang="ru-RU" sz="1400" dirty="0">
                <a:solidFill>
                  <a:srgbClr val="000000"/>
                </a:solidFill>
                <a:latin typeface="Arial"/>
              </a:rPr>
              <a:t>Место работы: МКОУ "СОШ ст. Евсино" </a:t>
            </a:r>
            <a:r>
              <a:rPr lang="ru-RU" sz="1400" dirty="0" err="1">
                <a:solidFill>
                  <a:srgbClr val="000000"/>
                </a:solidFill>
                <a:latin typeface="Arial"/>
              </a:rPr>
              <a:t>Искитимского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Arial"/>
              </a:rPr>
              <a:t>района Новосибирской 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области</a:t>
            </a:r>
            <a:endParaRPr lang="ru-RU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лошадь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95970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летает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232044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звезда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77160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ягода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2808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вкусная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53524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растут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43675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воздух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4051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свежий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219091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дуют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71395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человек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88132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76723"/>
            <a:ext cx="5616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Ребята!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Мы приготовили для вас игру. Она нетрудная, но хотим вас предупредить, если вы неверно ответите на вопрос, то начнёте игру с самого начала.</a:t>
            </a:r>
          </a:p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Желаем удачи!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Играть</a:t>
            </a:r>
          </a:p>
        </p:txBody>
      </p:sp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107504" y="116632"/>
            <a:ext cx="360040" cy="360040"/>
          </a:xfrm>
          <a:prstGeom prst="actionButtonInform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голубое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8965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дышать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219066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небо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06071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смеётся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7567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ребёнок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46454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радостное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27305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рисовать</a:t>
            </a:r>
          </a:p>
        </p:txBody>
      </p:sp>
      <p:sp>
        <p:nvSpPr>
          <p:cNvPr id="8" name="Блок-схема: сохраненные данные 7">
            <a:hlinkClick r:id="rId4" action="ppaction://hlinksldjump">
              <a:snd r:embed="rId5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4" action="ppaction://hlinksldjump">
              <a:snd r:embed="rId5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1306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492896"/>
            <a:ext cx="5112568" cy="1107554"/>
          </a:xfrm>
        </p:spPr>
        <p:txBody>
          <a:bodyPr/>
          <a:lstStyle/>
          <a:p>
            <a:r>
              <a:rPr lang="en-AU" sz="2000" b="1" dirty="0">
                <a:solidFill>
                  <a:srgbClr val="000000"/>
                </a:solidFill>
                <a:latin typeface="YS Text"/>
              </a:rPr>
              <a:t>phpoNDE9C_Interaktivnaya-igra-CHasti-rechi.pptx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005064"/>
            <a:ext cx="4824536" cy="1008112"/>
          </a:xfrm>
        </p:spPr>
        <p:txBody>
          <a:bodyPr/>
          <a:lstStyle/>
          <a:p>
            <a:r>
              <a:rPr lang="ru-RU" sz="1400" dirty="0">
                <a:solidFill>
                  <a:srgbClr val="000000"/>
                </a:solidFill>
                <a:latin typeface="Arial"/>
              </a:rPr>
              <a:t>Автор: Фокина Лидия Петровна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000000"/>
                </a:solidFill>
                <a:latin typeface="Arial"/>
              </a:rPr>
              <a:t>Место работы: МКОУ "СОШ ст. Евсино" </a:t>
            </a:r>
            <a:r>
              <a:rPr lang="ru-RU" sz="1400" dirty="0" err="1">
                <a:solidFill>
                  <a:srgbClr val="000000"/>
                </a:solidFill>
                <a:latin typeface="Arial"/>
              </a:rPr>
              <a:t>Искитимского</a:t>
            </a:r>
            <a:r>
              <a:rPr lang="ru-RU" sz="1400" dirty="0">
                <a:solidFill>
                  <a:srgbClr val="000000"/>
                </a:solidFill>
                <a:latin typeface="Arial"/>
              </a:rPr>
              <a:t> района Новосибирской области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3672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20888"/>
            <a:ext cx="56166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Ребята!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Сначала подумайте,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потом выбирайте ответ! </a:t>
            </a: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Ошибок больше не допускайте!</a:t>
            </a:r>
          </a:p>
        </p:txBody>
      </p:sp>
      <p:sp>
        <p:nvSpPr>
          <p:cNvPr id="5" name="Пятно 2 4">
            <a:hlinkClick r:id="rId2" action="ppaction://hlinksldjump"/>
          </p:cNvPr>
          <p:cNvSpPr/>
          <p:nvPr/>
        </p:nvSpPr>
        <p:spPr>
          <a:xfrm>
            <a:off x="3107521" y="5301208"/>
            <a:ext cx="2928958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Играть</a:t>
            </a:r>
          </a:p>
        </p:txBody>
      </p:sp>
    </p:spTree>
    <p:extLst>
      <p:ext uri="{BB962C8B-B14F-4D97-AF65-F5344CB8AC3E}">
        <p14:creationId xmlns:p14="http://schemas.microsoft.com/office/powerpoint/2010/main" val="22548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777" y="2145898"/>
            <a:ext cx="6028446" cy="2566204"/>
          </a:xfrm>
          <a:prstGeom prst="rect">
            <a:avLst/>
          </a:prstGeom>
        </p:spPr>
      </p:pic>
      <p:sp>
        <p:nvSpPr>
          <p:cNvPr id="5" name="Пятно 2 4">
            <a:hlinkClick r:id="rId3" action="ppaction://hlinksldjump"/>
          </p:cNvPr>
          <p:cNvSpPr/>
          <p:nvPr/>
        </p:nvSpPr>
        <p:spPr>
          <a:xfrm>
            <a:off x="2999509" y="5301208"/>
            <a:ext cx="3144982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Сначала</a:t>
            </a:r>
          </a:p>
        </p:txBody>
      </p:sp>
    </p:spTree>
    <p:extLst>
      <p:ext uri="{BB962C8B-B14F-4D97-AF65-F5344CB8AC3E}">
        <p14:creationId xmlns:p14="http://schemas.microsoft.com/office/powerpoint/2010/main" val="6622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85" y="2145898"/>
            <a:ext cx="6997630" cy="2566204"/>
          </a:xfrm>
          <a:prstGeom prst="rect">
            <a:avLst/>
          </a:prstGeom>
        </p:spPr>
      </p:pic>
      <p:sp>
        <p:nvSpPr>
          <p:cNvPr id="5" name="Пятно 2 4">
            <a:hlinkClick r:id="" action="ppaction://hlinkshowjump?jump=endshow"/>
          </p:cNvPr>
          <p:cNvSpPr/>
          <p:nvPr/>
        </p:nvSpPr>
        <p:spPr>
          <a:xfrm>
            <a:off x="2999509" y="5373216"/>
            <a:ext cx="3144982" cy="1143008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Выход </a:t>
            </a:r>
          </a:p>
        </p:txBody>
      </p:sp>
    </p:spTree>
    <p:extLst>
      <p:ext uri="{BB962C8B-B14F-4D97-AF65-F5344CB8AC3E}">
        <p14:creationId xmlns:p14="http://schemas.microsoft.com/office/powerpoint/2010/main" val="340526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далёкий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268259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планета</a:t>
            </a:r>
          </a:p>
        </p:txBody>
      </p:sp>
      <p:sp>
        <p:nvSpPr>
          <p:cNvPr id="8" name="Блок-схема: сохраненные данные 7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22221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" action="ppaction://hlinkshowjump?jump=nextslide">
              <a:snd r:embed="rId2" name="Верно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сверкает</a:t>
            </a:r>
          </a:p>
        </p:txBody>
      </p:sp>
      <p:sp>
        <p:nvSpPr>
          <p:cNvPr id="8" name="Блок-схема: сохраненные данные 7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rId3" action="ppaction://hlinksldjump">
              <a:snd r:embed="rId4" name="ошибка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70808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сохраненные данные 9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4437112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глагол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98884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accent2">
                    <a:lumMod val="75000"/>
                  </a:schemeClr>
                </a:solidFill>
              </a:rPr>
              <a:t>яркое</a:t>
            </a:r>
          </a:p>
        </p:txBody>
      </p:sp>
      <p:sp>
        <p:nvSpPr>
          <p:cNvPr id="8" name="Блок-схема: сохраненные данные 7">
            <a:hlinkClick r:id="rId2" action="ppaction://hlinksldjump">
              <a:snd r:embed="rId3" name="ошибка.wav"/>
            </a:hlinkClick>
          </p:cNvPr>
          <p:cNvSpPr/>
          <p:nvPr/>
        </p:nvSpPr>
        <p:spPr>
          <a:xfrm>
            <a:off x="2231740" y="3417189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существительное</a:t>
            </a:r>
          </a:p>
        </p:txBody>
      </p:sp>
      <p:sp>
        <p:nvSpPr>
          <p:cNvPr id="9" name="Блок-схема: сохраненные данные 8">
            <a:hlinkClick r:id="" action="ppaction://hlinkshowjump?jump=nextslide">
              <a:snd r:embed="rId4" name="Верно.wav"/>
            </a:hlinkClick>
          </p:cNvPr>
          <p:cNvSpPr/>
          <p:nvPr/>
        </p:nvSpPr>
        <p:spPr>
          <a:xfrm>
            <a:off x="2231740" y="3927151"/>
            <a:ext cx="4680520" cy="432048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имя прилагательное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46402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202</Words>
  <Application>Microsoft Office PowerPoint</Application>
  <PresentationFormat>Экран (4:3)</PresentationFormat>
  <Paragraphs>102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phpoNDE9C_Interaktivnaya-igra-CHasti-rechi.pptx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Фокина Лидия Петровна</dc:creator>
  <cp:keywords>Интерактивная игра</cp:keywords>
  <cp:lastModifiedBy>Лариса</cp:lastModifiedBy>
  <cp:revision>54</cp:revision>
  <dcterms:created xsi:type="dcterms:W3CDTF">2014-07-06T18:18:01Z</dcterms:created>
  <dcterms:modified xsi:type="dcterms:W3CDTF">2022-10-28T18:51:33Z</dcterms:modified>
</cp:coreProperties>
</file>