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8" r:id="rId4"/>
    <p:sldId id="264" r:id="rId5"/>
    <p:sldId id="265" r:id="rId6"/>
    <p:sldId id="266" r:id="rId7"/>
    <p:sldId id="284" r:id="rId8"/>
    <p:sldId id="270" r:id="rId9"/>
    <p:sldId id="281" r:id="rId10"/>
    <p:sldId id="280" r:id="rId11"/>
    <p:sldId id="272" r:id="rId12"/>
    <p:sldId id="285" r:id="rId13"/>
    <p:sldId id="256" r:id="rId14"/>
    <p:sldId id="257" r:id="rId15"/>
    <p:sldId id="258" r:id="rId16"/>
    <p:sldId id="260" r:id="rId17"/>
    <p:sldId id="261" r:id="rId18"/>
    <p:sldId id="278" r:id="rId19"/>
    <p:sldId id="276" r:id="rId20"/>
    <p:sldId id="275" r:id="rId21"/>
    <p:sldId id="274" r:id="rId22"/>
    <p:sldId id="277" r:id="rId23"/>
    <p:sldId id="279" r:id="rId24"/>
    <p:sldId id="282" r:id="rId25"/>
    <p:sldId id="283" r:id="rId26"/>
    <p:sldId id="26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Лист1!$G$12</c:f>
              <c:strCache>
                <c:ptCount val="1"/>
                <c:pt idx="0">
                  <c:v>2012-1013</c:v>
                </c:pt>
              </c:strCache>
            </c:strRef>
          </c:tx>
          <c:invertIfNegative val="0"/>
          <c:cat>
            <c:strRef>
              <c:f>Лист1!$H$11:$J$11</c:f>
              <c:strCache>
                <c:ptCount val="3"/>
                <c:pt idx="0">
                  <c:v>пропуск, замена букв</c:v>
                </c:pt>
                <c:pt idx="1">
                  <c:v>зеркальное написание</c:v>
                </c:pt>
                <c:pt idx="2">
                  <c:v>неправильное расположение элементов</c:v>
                </c:pt>
              </c:strCache>
            </c:strRef>
          </c:cat>
          <c:val>
            <c:numRef>
              <c:f>Лист1!$H$12:$J$12</c:f>
              <c:numCache>
                <c:formatCode>0%</c:formatCode>
                <c:ptCount val="3"/>
                <c:pt idx="0">
                  <c:v>1</c:v>
                </c:pt>
                <c:pt idx="1">
                  <c:v>0.66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Лист1!$G$13</c:f>
              <c:strCache>
                <c:ptCount val="1"/>
                <c:pt idx="0">
                  <c:v>2013-2014</c:v>
                </c:pt>
              </c:strCache>
            </c:strRef>
          </c:tx>
          <c:invertIfNegative val="0"/>
          <c:cat>
            <c:strRef>
              <c:f>Лист1!$H$11:$J$11</c:f>
              <c:strCache>
                <c:ptCount val="3"/>
                <c:pt idx="0">
                  <c:v>пропуск, замена букв</c:v>
                </c:pt>
                <c:pt idx="1">
                  <c:v>зеркальное написание</c:v>
                </c:pt>
                <c:pt idx="2">
                  <c:v>неправильное расположение элементов</c:v>
                </c:pt>
              </c:strCache>
            </c:strRef>
          </c:cat>
          <c:val>
            <c:numRef>
              <c:f>Лист1!$H$13:$J$13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060032"/>
        <c:axId val="76956416"/>
        <c:axId val="0"/>
      </c:bar3DChart>
      <c:catAx>
        <c:axId val="64060032"/>
        <c:scaling>
          <c:orientation val="minMax"/>
        </c:scaling>
        <c:delete val="0"/>
        <c:axPos val="b"/>
        <c:majorTickMark val="none"/>
        <c:minorTickMark val="none"/>
        <c:tickLblPos val="nextTo"/>
        <c:crossAx val="76956416"/>
        <c:crosses val="autoZero"/>
        <c:auto val="1"/>
        <c:lblAlgn val="ctr"/>
        <c:lblOffset val="100"/>
        <c:noMultiLvlLbl val="0"/>
      </c:catAx>
      <c:valAx>
        <c:axId val="7695641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640600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20500" y="4581128"/>
            <a:ext cx="5011940" cy="1575048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Михайдарова Дина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Фагильевна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ФОТО ВОЛОДЯ\Михайдарова Д.Ф. 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119">
            <a:off x="566537" y="470039"/>
            <a:ext cx="3400425" cy="4525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196752"/>
            <a:ext cx="39810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Мастер -класс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2132856"/>
            <a:ext cx="46085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Королевство кривых зеркал»</a:t>
            </a:r>
            <a:endParaRPr lang="ru-RU" sz="36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7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ператор\Desktop\DSC00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614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образа буквы</a:t>
            </a:r>
            <a:endParaRPr lang="ru-RU" sz="4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festival.1september.ru/articles/312963/image4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16835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http://logoped18.ru/logopedist/yakovleva-svetlana/uznayu-bukvy-sh-7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609850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900igr.net/datas/doshkolnoe-obrazovanie/Profilaktika-disgrafii/0020-020-Najdi-pravilno-napisannuju-bukv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20299"/>
          <a:stretch/>
        </p:blipFill>
        <p:spPr bwMode="auto">
          <a:xfrm>
            <a:off x="1403648" y="3933056"/>
            <a:ext cx="3253823" cy="2438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3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дисграфических</a:t>
            </a:r>
            <a:r>
              <a:rPr lang="ru-RU" sz="3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ошибок обучающихся 2012-2014 </a:t>
            </a:r>
            <a:r>
              <a:rPr lang="ru-RU" sz="3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3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08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ператор\Desktop\дина\DSC00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ператор\Desktop\дина\DSC00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ператор\Desktop\дина\DSC00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10102"/>
            <a:ext cx="6912768" cy="58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ператор\Desktop\дина\DSC006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ператор\Desktop\дина\DSC006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"/>
          <a:stretch/>
        </p:blipFill>
        <p:spPr bwMode="auto">
          <a:xfrm>
            <a:off x="16443" y="0"/>
            <a:ext cx="9127557" cy="68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title"/>
          </p:nvPr>
        </p:nvSpPr>
        <p:spPr>
          <a:xfrm>
            <a:off x="1979712" y="2348880"/>
            <a:ext cx="5976664" cy="171906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endParaRPr lang="ru-RU" sz="4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 txBox="1">
            <a:spLocks/>
          </p:cNvSpPr>
          <p:nvPr/>
        </p:nvSpPr>
        <p:spPr>
          <a:xfrm>
            <a:off x="6372200" y="2852936"/>
            <a:ext cx="244827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1.1.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268760"/>
            <a:ext cx="6696744" cy="4608512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1.ЮРЯСМТБЛАКБЛМХСЮОРБЧМЮЛ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ЛМЛШНАЗЯОЭСЮКШАДГКВЗЭИГЖЕЗТ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9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ператор\Desktop\дина\DSC00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" y="0"/>
            <a:ext cx="9137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5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 txBox="1">
            <a:spLocks/>
          </p:cNvSpPr>
          <p:nvPr/>
        </p:nvSpPr>
        <p:spPr>
          <a:xfrm>
            <a:off x="6300192" y="2852936"/>
            <a:ext cx="21202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Задание   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1.2.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ператор\Desktop\лллллл.jpg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0" t="5601" r="6055" b="31366"/>
          <a:stretch/>
        </p:blipFill>
        <p:spPr bwMode="auto">
          <a:xfrm>
            <a:off x="539553" y="332656"/>
            <a:ext cx="5822814" cy="62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36096" y="2852936"/>
            <a:ext cx="2912368" cy="1752600"/>
          </a:xfrm>
        </p:spPr>
        <p:txBody>
          <a:bodyPr/>
          <a:lstStyle/>
          <a:p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2.1.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Оператор\Desktop\1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4222" r="10499" b="13422"/>
          <a:stretch/>
        </p:blipFill>
        <p:spPr bwMode="auto">
          <a:xfrm>
            <a:off x="683568" y="404664"/>
            <a:ext cx="46085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CIM\101MSDCF\DSC006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" t="20557" r="6498" b="13158"/>
          <a:stretch/>
        </p:blipFill>
        <p:spPr bwMode="auto">
          <a:xfrm rot="16200000">
            <a:off x="-488978" y="1721228"/>
            <a:ext cx="5832648" cy="34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 txBox="1">
            <a:spLocks/>
          </p:cNvSpPr>
          <p:nvPr/>
        </p:nvSpPr>
        <p:spPr>
          <a:xfrm>
            <a:off x="5092558" y="3140968"/>
            <a:ext cx="291236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2.2.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920379" y="1556792"/>
            <a:ext cx="7344816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– это свойство восприятия, загнанного в рамки опыта. </a:t>
            </a:r>
            <a:endParaRPr lang="ru-RU" sz="41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7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DSC00712брррррр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Оператор\Desktop\Рисунок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3871" b="14268"/>
          <a:stretch/>
        </p:blipFill>
        <p:spPr bwMode="auto">
          <a:xfrm>
            <a:off x="-140092" y="-2235"/>
            <a:ext cx="9318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20500" y="4581128"/>
            <a:ext cx="5011940" cy="1575048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Михайдарова Дина 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Фагильевна</a:t>
            </a:r>
            <a:b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lang="ru-RU" sz="28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ФОТО ВОЛОДЯ\Михайдарова Д.Ф. 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119">
            <a:off x="424509" y="531594"/>
            <a:ext cx="3400425" cy="4525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196752"/>
            <a:ext cx="39810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Мастер -класс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2132856"/>
            <a:ext cx="45365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Королевство кривых зеркал»</a:t>
            </a:r>
            <a:endParaRPr lang="ru-RU" sz="36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920379" y="1556792"/>
            <a:ext cx="7344816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– это свойство восприятия, загнанного в рамки опыта. </a:t>
            </a:r>
            <a:endParaRPr lang="ru-RU" sz="41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900" i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9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Асанга</a:t>
            </a:r>
            <a:r>
              <a:rPr lang="ru-RU" sz="29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индийский  философ.</a:t>
            </a:r>
            <a:endParaRPr lang="ru-RU" sz="29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title"/>
          </p:nvPr>
        </p:nvSpPr>
        <p:spPr>
          <a:xfrm>
            <a:off x="971600" y="2780928"/>
            <a:ext cx="7344816" cy="1719064"/>
          </a:xfrm>
        </p:spPr>
        <p:txBody>
          <a:bodyPr>
            <a:noAutofit/>
          </a:bodyPr>
          <a:lstStyle/>
          <a:p>
            <a:pPr algn="just"/>
            <a:r>
              <a:rPr lang="ru-RU" sz="36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профессионального мастерства педагогов в процессе активного взаимодействия по приобретению опыта профилактики и коррекции оптической дисграфии.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title"/>
          </p:nvPr>
        </p:nvSpPr>
        <p:spPr>
          <a:xfrm>
            <a:off x="1979712" y="2348880"/>
            <a:ext cx="5976664" cy="171906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endParaRPr lang="ru-RU" sz="4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2960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2088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42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Мнемонические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</a:t>
            </a:r>
            <a:r>
              <a:rPr lang="ru-RU" dirty="0">
                <a:solidFill>
                  <a:srgbClr val="003300"/>
                </a:solidFill>
              </a:rPr>
              <a:t/>
            </a:r>
            <a:br>
              <a:rPr lang="ru-RU" dirty="0">
                <a:solidFill>
                  <a:srgbClr val="003300"/>
                </a:solidFill>
              </a:rPr>
            </a:b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4" name="Объект 3" descr="287795_html_206b89bb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0050"/>
            <a:ext cx="316835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ветлана\Desktop\Снимок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55" y="1784065"/>
            <a:ext cx="2016224" cy="190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287795_html_m2ad45e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98" y="3933056"/>
            <a:ext cx="3492388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3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ператор\Desktop\DSC006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/>
        </p:blipFill>
        <p:spPr bwMode="auto">
          <a:xfrm>
            <a:off x="251520" y="116632"/>
            <a:ext cx="8712968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58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98</Words>
  <Application>Microsoft Office PowerPoint</Application>
  <PresentationFormat>Экран (4:3)</PresentationFormat>
  <Paragraphs>25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Михайдарова Дина Фагильевна учитель начальных классов  I категории </vt:lpstr>
      <vt:lpstr>Презентация PowerPoint</vt:lpstr>
      <vt:lpstr>Презентация PowerPoint</vt:lpstr>
      <vt:lpstr>Цель: создание условий для повышения профессионального мастерства педагогов в процессе активного взаимодействия по приобретению опыта профилактики и коррекции оптической дисграфии. </vt:lpstr>
      <vt:lpstr>Работа в группах </vt:lpstr>
      <vt:lpstr>Презентация PowerPoint</vt:lpstr>
      <vt:lpstr>Презентация PowerPoint</vt:lpstr>
      <vt:lpstr>Мнемонические приемы </vt:lpstr>
      <vt:lpstr>Презентация PowerPoint</vt:lpstr>
      <vt:lpstr>Презентация PowerPoint</vt:lpstr>
      <vt:lpstr>Восприятие образа буквы</vt:lpstr>
      <vt:lpstr> Мониторинг дисграфических ошибок обучающихся 2012-2014 г.г.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в группах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Михайдарова Дина Фагильевна учитель начальных классов  I категории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Оператор</dc:creator>
  <cp:lastModifiedBy>Оператор</cp:lastModifiedBy>
  <cp:revision>32</cp:revision>
  <dcterms:created xsi:type="dcterms:W3CDTF">2016-11-08T06:15:45Z</dcterms:created>
  <dcterms:modified xsi:type="dcterms:W3CDTF">2016-11-09T08:10:17Z</dcterms:modified>
</cp:coreProperties>
</file>