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83" r:id="rId3"/>
    <p:sldId id="284" r:id="rId4"/>
    <p:sldId id="285" r:id="rId5"/>
    <p:sldId id="286" r:id="rId6"/>
    <p:sldId id="287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969085-84DA-4A99-96A8-F9A5740211F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4F6425-C9E6-4537-BBE5-9974AACA4233}">
      <dgm:prSet phldrT="[Текст]"/>
      <dgm:spPr/>
      <dgm:t>
        <a:bodyPr/>
        <a:lstStyle/>
        <a:p>
          <a:r>
            <a:rPr lang="ru-RU" dirty="0" smtClean="0"/>
            <a:t>Компьютер</a:t>
          </a:r>
          <a:endParaRPr lang="ru-RU" dirty="0"/>
        </a:p>
      </dgm:t>
    </dgm:pt>
    <dgm:pt modelId="{3398BEFA-FFF1-4C40-BFDD-F8C76A249C62}" type="parTrans" cxnId="{7E43EC36-1F4E-427F-AF0D-6B807AF16AAD}">
      <dgm:prSet/>
      <dgm:spPr/>
      <dgm:t>
        <a:bodyPr/>
        <a:lstStyle/>
        <a:p>
          <a:endParaRPr lang="ru-RU"/>
        </a:p>
      </dgm:t>
    </dgm:pt>
    <dgm:pt modelId="{8229966A-A53E-4FB3-9F6C-6725686787D2}" type="sibTrans" cxnId="{7E43EC36-1F4E-427F-AF0D-6B807AF16AAD}">
      <dgm:prSet/>
      <dgm:spPr/>
      <dgm:t>
        <a:bodyPr/>
        <a:lstStyle/>
        <a:p>
          <a:endParaRPr lang="ru-RU"/>
        </a:p>
      </dgm:t>
    </dgm:pt>
    <dgm:pt modelId="{E6135E6E-B3A6-4832-8226-EC70ADE5CF78}">
      <dgm:prSet phldrT="[Текст]"/>
      <dgm:spPr/>
      <dgm:t>
        <a:bodyPr/>
        <a:lstStyle/>
        <a:p>
          <a:r>
            <a:rPr lang="ru-RU" dirty="0" smtClean="0"/>
            <a:t>Монитор</a:t>
          </a:r>
          <a:endParaRPr lang="ru-RU" dirty="0"/>
        </a:p>
      </dgm:t>
    </dgm:pt>
    <dgm:pt modelId="{CC41047E-837D-4EC0-AC57-F9A6BD6D4BDC}" type="parTrans" cxnId="{06FB5E36-E4CE-484C-BB68-49D300892E91}">
      <dgm:prSet/>
      <dgm:spPr/>
      <dgm:t>
        <a:bodyPr/>
        <a:lstStyle/>
        <a:p>
          <a:endParaRPr lang="ru-RU"/>
        </a:p>
      </dgm:t>
    </dgm:pt>
    <dgm:pt modelId="{126CF809-D815-4880-827D-853B77287A99}" type="sibTrans" cxnId="{06FB5E36-E4CE-484C-BB68-49D300892E91}">
      <dgm:prSet/>
      <dgm:spPr/>
      <dgm:t>
        <a:bodyPr/>
        <a:lstStyle/>
        <a:p>
          <a:endParaRPr lang="ru-RU"/>
        </a:p>
      </dgm:t>
    </dgm:pt>
    <dgm:pt modelId="{849A7926-118B-4328-80D4-1E0DBC085B8E}">
      <dgm:prSet phldrT="[Текст]"/>
      <dgm:spPr/>
      <dgm:t>
        <a:bodyPr/>
        <a:lstStyle/>
        <a:p>
          <a:r>
            <a:rPr lang="ru-RU" dirty="0" smtClean="0"/>
            <a:t>Системный блок</a:t>
          </a:r>
          <a:endParaRPr lang="ru-RU" dirty="0"/>
        </a:p>
      </dgm:t>
    </dgm:pt>
    <dgm:pt modelId="{23E61863-7F47-4AB8-B389-CF3BD1A8626D}" type="parTrans" cxnId="{D0EDA5D5-6CCF-4915-B893-A33FC6550C83}">
      <dgm:prSet/>
      <dgm:spPr/>
      <dgm:t>
        <a:bodyPr/>
        <a:lstStyle/>
        <a:p>
          <a:endParaRPr lang="ru-RU"/>
        </a:p>
      </dgm:t>
    </dgm:pt>
    <dgm:pt modelId="{D11CAFA9-28F8-461C-BF8E-FF0B20978B0E}" type="sibTrans" cxnId="{D0EDA5D5-6CCF-4915-B893-A33FC6550C83}">
      <dgm:prSet/>
      <dgm:spPr/>
      <dgm:t>
        <a:bodyPr/>
        <a:lstStyle/>
        <a:p>
          <a:endParaRPr lang="ru-RU"/>
        </a:p>
      </dgm:t>
    </dgm:pt>
    <dgm:pt modelId="{EE5D48AE-FE0C-43E6-A802-94716526F0CB}" type="pres">
      <dgm:prSet presAssocID="{07969085-84DA-4A99-96A8-F9A5740211F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1DF117-7D58-426B-A482-C02E9C2A1C5D}" type="pres">
      <dgm:prSet presAssocID="{654F6425-C9E6-4537-BBE5-9974AACA4233}" presName="root1" presStyleCnt="0"/>
      <dgm:spPr/>
    </dgm:pt>
    <dgm:pt modelId="{B64F11DA-021B-41C8-B723-A5BA9FB72C39}" type="pres">
      <dgm:prSet presAssocID="{654F6425-C9E6-4537-BBE5-9974AACA423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D770B3-04D7-4F39-A583-B6B196322F9B}" type="pres">
      <dgm:prSet presAssocID="{654F6425-C9E6-4537-BBE5-9974AACA4233}" presName="level2hierChild" presStyleCnt="0"/>
      <dgm:spPr/>
    </dgm:pt>
    <dgm:pt modelId="{F61DB9FA-A910-42D2-926F-1196B282C263}" type="pres">
      <dgm:prSet presAssocID="{CC41047E-837D-4EC0-AC57-F9A6BD6D4BDC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64DE3CA3-096E-4B99-8553-D995BAB47A5F}" type="pres">
      <dgm:prSet presAssocID="{CC41047E-837D-4EC0-AC57-F9A6BD6D4BDC}" presName="connTx" presStyleLbl="parChTrans1D2" presStyleIdx="0" presStyleCnt="2"/>
      <dgm:spPr/>
      <dgm:t>
        <a:bodyPr/>
        <a:lstStyle/>
        <a:p>
          <a:endParaRPr lang="ru-RU"/>
        </a:p>
      </dgm:t>
    </dgm:pt>
    <dgm:pt modelId="{0D0BB18E-FE49-4B98-87CE-B3E1B5EF00F0}" type="pres">
      <dgm:prSet presAssocID="{E6135E6E-B3A6-4832-8226-EC70ADE5CF78}" presName="root2" presStyleCnt="0"/>
      <dgm:spPr/>
    </dgm:pt>
    <dgm:pt modelId="{6887E7FE-98A4-4947-B684-AF4BC6C19BF4}" type="pres">
      <dgm:prSet presAssocID="{E6135E6E-B3A6-4832-8226-EC70ADE5CF78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6439F2-5A3D-4568-8638-6783A80EDB20}" type="pres">
      <dgm:prSet presAssocID="{E6135E6E-B3A6-4832-8226-EC70ADE5CF78}" presName="level3hierChild" presStyleCnt="0"/>
      <dgm:spPr/>
    </dgm:pt>
    <dgm:pt modelId="{F00E6D6E-3E11-423F-A574-FDBC4EDA0552}" type="pres">
      <dgm:prSet presAssocID="{23E61863-7F47-4AB8-B389-CF3BD1A8626D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DFDAC886-533D-4321-A78C-0D783132C200}" type="pres">
      <dgm:prSet presAssocID="{23E61863-7F47-4AB8-B389-CF3BD1A8626D}" presName="connTx" presStyleLbl="parChTrans1D2" presStyleIdx="1" presStyleCnt="2"/>
      <dgm:spPr/>
      <dgm:t>
        <a:bodyPr/>
        <a:lstStyle/>
        <a:p>
          <a:endParaRPr lang="ru-RU"/>
        </a:p>
      </dgm:t>
    </dgm:pt>
    <dgm:pt modelId="{77C1C077-78B1-4FCF-8B1D-203B9FB0EEF6}" type="pres">
      <dgm:prSet presAssocID="{849A7926-118B-4328-80D4-1E0DBC085B8E}" presName="root2" presStyleCnt="0"/>
      <dgm:spPr/>
    </dgm:pt>
    <dgm:pt modelId="{A8BD972E-8C98-42FB-BA8F-0B493C56A7A2}" type="pres">
      <dgm:prSet presAssocID="{849A7926-118B-4328-80D4-1E0DBC085B8E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10D5B2-357F-4644-BC87-245E3F578AC7}" type="pres">
      <dgm:prSet presAssocID="{849A7926-118B-4328-80D4-1E0DBC085B8E}" presName="level3hierChild" presStyleCnt="0"/>
      <dgm:spPr/>
    </dgm:pt>
  </dgm:ptLst>
  <dgm:cxnLst>
    <dgm:cxn modelId="{01291643-9876-4C9B-BA18-4DDED30C5D98}" type="presOf" srcId="{CC41047E-837D-4EC0-AC57-F9A6BD6D4BDC}" destId="{64DE3CA3-096E-4B99-8553-D995BAB47A5F}" srcOrd="1" destOrd="0" presId="urn:microsoft.com/office/officeart/2005/8/layout/hierarchy2"/>
    <dgm:cxn modelId="{23E2554F-941D-4740-83B5-26DED2BCB0DD}" type="presOf" srcId="{849A7926-118B-4328-80D4-1E0DBC085B8E}" destId="{A8BD972E-8C98-42FB-BA8F-0B493C56A7A2}" srcOrd="0" destOrd="0" presId="urn:microsoft.com/office/officeart/2005/8/layout/hierarchy2"/>
    <dgm:cxn modelId="{586A4608-2DA9-461C-B629-ECA00410806E}" type="presOf" srcId="{23E61863-7F47-4AB8-B389-CF3BD1A8626D}" destId="{DFDAC886-533D-4321-A78C-0D783132C200}" srcOrd="1" destOrd="0" presId="urn:microsoft.com/office/officeart/2005/8/layout/hierarchy2"/>
    <dgm:cxn modelId="{7E43EC36-1F4E-427F-AF0D-6B807AF16AAD}" srcId="{07969085-84DA-4A99-96A8-F9A5740211FE}" destId="{654F6425-C9E6-4537-BBE5-9974AACA4233}" srcOrd="0" destOrd="0" parTransId="{3398BEFA-FFF1-4C40-BFDD-F8C76A249C62}" sibTransId="{8229966A-A53E-4FB3-9F6C-6725686787D2}"/>
    <dgm:cxn modelId="{14D43715-9638-4692-92FB-4AE7B4A7192F}" type="presOf" srcId="{07969085-84DA-4A99-96A8-F9A5740211FE}" destId="{EE5D48AE-FE0C-43E6-A802-94716526F0CB}" srcOrd="0" destOrd="0" presId="urn:microsoft.com/office/officeart/2005/8/layout/hierarchy2"/>
    <dgm:cxn modelId="{5285A6C6-8C06-493A-AC53-E1064DD12A4C}" type="presOf" srcId="{CC41047E-837D-4EC0-AC57-F9A6BD6D4BDC}" destId="{F61DB9FA-A910-42D2-926F-1196B282C263}" srcOrd="0" destOrd="0" presId="urn:microsoft.com/office/officeart/2005/8/layout/hierarchy2"/>
    <dgm:cxn modelId="{D0EDA5D5-6CCF-4915-B893-A33FC6550C83}" srcId="{654F6425-C9E6-4537-BBE5-9974AACA4233}" destId="{849A7926-118B-4328-80D4-1E0DBC085B8E}" srcOrd="1" destOrd="0" parTransId="{23E61863-7F47-4AB8-B389-CF3BD1A8626D}" sibTransId="{D11CAFA9-28F8-461C-BF8E-FF0B20978B0E}"/>
    <dgm:cxn modelId="{B3BE3F2E-5C81-4BB2-A581-CD8AF39D3EBE}" type="presOf" srcId="{654F6425-C9E6-4537-BBE5-9974AACA4233}" destId="{B64F11DA-021B-41C8-B723-A5BA9FB72C39}" srcOrd="0" destOrd="0" presId="urn:microsoft.com/office/officeart/2005/8/layout/hierarchy2"/>
    <dgm:cxn modelId="{6DEB3402-036E-4C55-B695-81D4D300C2E3}" type="presOf" srcId="{E6135E6E-B3A6-4832-8226-EC70ADE5CF78}" destId="{6887E7FE-98A4-4947-B684-AF4BC6C19BF4}" srcOrd="0" destOrd="0" presId="urn:microsoft.com/office/officeart/2005/8/layout/hierarchy2"/>
    <dgm:cxn modelId="{06FB5E36-E4CE-484C-BB68-49D300892E91}" srcId="{654F6425-C9E6-4537-BBE5-9974AACA4233}" destId="{E6135E6E-B3A6-4832-8226-EC70ADE5CF78}" srcOrd="0" destOrd="0" parTransId="{CC41047E-837D-4EC0-AC57-F9A6BD6D4BDC}" sibTransId="{126CF809-D815-4880-827D-853B77287A99}"/>
    <dgm:cxn modelId="{A84AF990-96CA-452C-A986-CC13A667A386}" type="presOf" srcId="{23E61863-7F47-4AB8-B389-CF3BD1A8626D}" destId="{F00E6D6E-3E11-423F-A574-FDBC4EDA0552}" srcOrd="0" destOrd="0" presId="urn:microsoft.com/office/officeart/2005/8/layout/hierarchy2"/>
    <dgm:cxn modelId="{AD7BD173-8B27-4F5D-B5FA-C96E8120E44D}" type="presParOf" srcId="{EE5D48AE-FE0C-43E6-A802-94716526F0CB}" destId="{291DF117-7D58-426B-A482-C02E9C2A1C5D}" srcOrd="0" destOrd="0" presId="urn:microsoft.com/office/officeart/2005/8/layout/hierarchy2"/>
    <dgm:cxn modelId="{EA0B9228-DB5C-4B28-ADF0-C7EEBFF4A7AB}" type="presParOf" srcId="{291DF117-7D58-426B-A482-C02E9C2A1C5D}" destId="{B64F11DA-021B-41C8-B723-A5BA9FB72C39}" srcOrd="0" destOrd="0" presId="urn:microsoft.com/office/officeart/2005/8/layout/hierarchy2"/>
    <dgm:cxn modelId="{A5BF1C16-410C-485A-82AA-6307AC6589AA}" type="presParOf" srcId="{291DF117-7D58-426B-A482-C02E9C2A1C5D}" destId="{7FD770B3-04D7-4F39-A583-B6B196322F9B}" srcOrd="1" destOrd="0" presId="urn:microsoft.com/office/officeart/2005/8/layout/hierarchy2"/>
    <dgm:cxn modelId="{03BE1268-479C-4E3A-892F-345D7A061488}" type="presParOf" srcId="{7FD770B3-04D7-4F39-A583-B6B196322F9B}" destId="{F61DB9FA-A910-42D2-926F-1196B282C263}" srcOrd="0" destOrd="0" presId="urn:microsoft.com/office/officeart/2005/8/layout/hierarchy2"/>
    <dgm:cxn modelId="{782939A2-9A05-439E-A617-273B122253BE}" type="presParOf" srcId="{F61DB9FA-A910-42D2-926F-1196B282C263}" destId="{64DE3CA3-096E-4B99-8553-D995BAB47A5F}" srcOrd="0" destOrd="0" presId="urn:microsoft.com/office/officeart/2005/8/layout/hierarchy2"/>
    <dgm:cxn modelId="{AD1D55A2-EEBF-4E3E-BEC8-EF8D04975F29}" type="presParOf" srcId="{7FD770B3-04D7-4F39-A583-B6B196322F9B}" destId="{0D0BB18E-FE49-4B98-87CE-B3E1B5EF00F0}" srcOrd="1" destOrd="0" presId="urn:microsoft.com/office/officeart/2005/8/layout/hierarchy2"/>
    <dgm:cxn modelId="{7A20E0A5-6755-4C69-8609-FE26189E629A}" type="presParOf" srcId="{0D0BB18E-FE49-4B98-87CE-B3E1B5EF00F0}" destId="{6887E7FE-98A4-4947-B684-AF4BC6C19BF4}" srcOrd="0" destOrd="0" presId="urn:microsoft.com/office/officeart/2005/8/layout/hierarchy2"/>
    <dgm:cxn modelId="{6EBC77CC-4AD5-49F1-A948-946F81F9F454}" type="presParOf" srcId="{0D0BB18E-FE49-4B98-87CE-B3E1B5EF00F0}" destId="{756439F2-5A3D-4568-8638-6783A80EDB20}" srcOrd="1" destOrd="0" presId="urn:microsoft.com/office/officeart/2005/8/layout/hierarchy2"/>
    <dgm:cxn modelId="{C0982857-5973-44C2-AAC8-EA3C2D57B14D}" type="presParOf" srcId="{7FD770B3-04D7-4F39-A583-B6B196322F9B}" destId="{F00E6D6E-3E11-423F-A574-FDBC4EDA0552}" srcOrd="2" destOrd="0" presId="urn:microsoft.com/office/officeart/2005/8/layout/hierarchy2"/>
    <dgm:cxn modelId="{F62391C8-A005-454A-AFA0-8281F3A3D0E6}" type="presParOf" srcId="{F00E6D6E-3E11-423F-A574-FDBC4EDA0552}" destId="{DFDAC886-533D-4321-A78C-0D783132C200}" srcOrd="0" destOrd="0" presId="urn:microsoft.com/office/officeart/2005/8/layout/hierarchy2"/>
    <dgm:cxn modelId="{470EA1BC-E21E-4426-990F-12DCAF6DC8A5}" type="presParOf" srcId="{7FD770B3-04D7-4F39-A583-B6B196322F9B}" destId="{77C1C077-78B1-4FCF-8B1D-203B9FB0EEF6}" srcOrd="3" destOrd="0" presId="urn:microsoft.com/office/officeart/2005/8/layout/hierarchy2"/>
    <dgm:cxn modelId="{4E2A5402-54C4-46ED-8D32-25A693ADE9FA}" type="presParOf" srcId="{77C1C077-78B1-4FCF-8B1D-203B9FB0EEF6}" destId="{A8BD972E-8C98-42FB-BA8F-0B493C56A7A2}" srcOrd="0" destOrd="0" presId="urn:microsoft.com/office/officeart/2005/8/layout/hierarchy2"/>
    <dgm:cxn modelId="{1A333A19-339F-4D94-8350-1751F2FA0FFD}" type="presParOf" srcId="{77C1C077-78B1-4FCF-8B1D-203B9FB0EEF6}" destId="{3910D5B2-357F-4644-BC87-245E3F578AC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7697B9-FF19-4850-AE2B-A2B611073D0E}" type="doc">
      <dgm:prSet loTypeId="urn:microsoft.com/office/officeart/2005/8/layout/orgChart1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C0850C5-723B-4082-81A1-CB4AAFF09949}">
      <dgm:prSet phldrT="[Текст]"/>
      <dgm:spPr/>
      <dgm:t>
        <a:bodyPr/>
        <a:lstStyle/>
        <a:p>
          <a:r>
            <a:rPr lang="ru-RU" dirty="0" smtClean="0"/>
            <a:t>Системный блок</a:t>
          </a:r>
          <a:endParaRPr lang="ru-RU" dirty="0"/>
        </a:p>
      </dgm:t>
    </dgm:pt>
    <dgm:pt modelId="{63571A58-804C-45FB-BF15-EF8F5659B710}" type="parTrans" cxnId="{0E9D940B-45B9-45D5-AC7D-224E882EFD65}">
      <dgm:prSet/>
      <dgm:spPr/>
      <dgm:t>
        <a:bodyPr/>
        <a:lstStyle/>
        <a:p>
          <a:endParaRPr lang="ru-RU"/>
        </a:p>
      </dgm:t>
    </dgm:pt>
    <dgm:pt modelId="{6C94D9F4-3E41-40CF-A496-5DA892F30BDA}" type="sibTrans" cxnId="{0E9D940B-45B9-45D5-AC7D-224E882EFD65}">
      <dgm:prSet/>
      <dgm:spPr/>
      <dgm:t>
        <a:bodyPr/>
        <a:lstStyle/>
        <a:p>
          <a:endParaRPr lang="ru-RU"/>
        </a:p>
      </dgm:t>
    </dgm:pt>
    <dgm:pt modelId="{2F21127D-E079-42D8-858B-62069B21D4B8}">
      <dgm:prSet phldrT="[Текст]"/>
      <dgm:spPr/>
      <dgm:t>
        <a:bodyPr/>
        <a:lstStyle/>
        <a:p>
          <a:r>
            <a:rPr lang="ru-RU" dirty="0" smtClean="0"/>
            <a:t>Винчестер(жёсткий диск)</a:t>
          </a:r>
          <a:endParaRPr lang="ru-RU" dirty="0"/>
        </a:p>
      </dgm:t>
    </dgm:pt>
    <dgm:pt modelId="{16EFF69E-B8FD-48B8-98ED-1BB241E6DCBE}" type="parTrans" cxnId="{87B749EF-D51F-4AC4-8686-4E16B99B7BF3}">
      <dgm:prSet/>
      <dgm:spPr/>
      <dgm:t>
        <a:bodyPr/>
        <a:lstStyle/>
        <a:p>
          <a:endParaRPr lang="ru-RU"/>
        </a:p>
      </dgm:t>
    </dgm:pt>
    <dgm:pt modelId="{B2C50C56-4395-420A-B0AE-08A8254F6907}" type="sibTrans" cxnId="{87B749EF-D51F-4AC4-8686-4E16B99B7BF3}">
      <dgm:prSet/>
      <dgm:spPr/>
      <dgm:t>
        <a:bodyPr/>
        <a:lstStyle/>
        <a:p>
          <a:endParaRPr lang="ru-RU"/>
        </a:p>
      </dgm:t>
    </dgm:pt>
    <dgm:pt modelId="{C31F615C-624E-4007-AA8E-A4B637B1D0D1}">
      <dgm:prSet phldrT="[Текст]"/>
      <dgm:spPr/>
      <dgm:t>
        <a:bodyPr/>
        <a:lstStyle/>
        <a:p>
          <a:r>
            <a:rPr lang="ru-RU" dirty="0" smtClean="0"/>
            <a:t>Процессор</a:t>
          </a:r>
          <a:endParaRPr lang="ru-RU" dirty="0"/>
        </a:p>
      </dgm:t>
    </dgm:pt>
    <dgm:pt modelId="{433BBF4D-EA32-4EB5-8DA8-A1875C75998B}" type="parTrans" cxnId="{7791B361-AEAD-4AE1-B5C6-E34026B25A71}">
      <dgm:prSet/>
      <dgm:spPr/>
      <dgm:t>
        <a:bodyPr/>
        <a:lstStyle/>
        <a:p>
          <a:endParaRPr lang="ru-RU"/>
        </a:p>
      </dgm:t>
    </dgm:pt>
    <dgm:pt modelId="{EEDA00DD-8F27-41EB-8DCB-66D8DD69BFAC}" type="sibTrans" cxnId="{7791B361-AEAD-4AE1-B5C6-E34026B25A71}">
      <dgm:prSet/>
      <dgm:spPr/>
      <dgm:t>
        <a:bodyPr/>
        <a:lstStyle/>
        <a:p>
          <a:endParaRPr lang="ru-RU"/>
        </a:p>
      </dgm:t>
    </dgm:pt>
    <dgm:pt modelId="{9686948D-309F-4D29-8302-15AE85B31258}">
      <dgm:prSet phldrT="[Текст]"/>
      <dgm:spPr/>
      <dgm:t>
        <a:bodyPr/>
        <a:lstStyle/>
        <a:p>
          <a:r>
            <a:rPr lang="ru-RU" dirty="0" smtClean="0"/>
            <a:t>Видеокарта</a:t>
          </a:r>
          <a:endParaRPr lang="ru-RU" dirty="0"/>
        </a:p>
      </dgm:t>
    </dgm:pt>
    <dgm:pt modelId="{819D2AA8-88E4-4A0F-8033-500107F73E00}" type="parTrans" cxnId="{E18847A3-986E-4464-A90A-6F80A2F4DAFD}">
      <dgm:prSet/>
      <dgm:spPr/>
      <dgm:t>
        <a:bodyPr/>
        <a:lstStyle/>
        <a:p>
          <a:endParaRPr lang="ru-RU"/>
        </a:p>
      </dgm:t>
    </dgm:pt>
    <dgm:pt modelId="{2E588274-630D-492D-80E9-B6F8CEC7A9E2}" type="sibTrans" cxnId="{E18847A3-986E-4464-A90A-6F80A2F4DAFD}">
      <dgm:prSet/>
      <dgm:spPr/>
      <dgm:t>
        <a:bodyPr/>
        <a:lstStyle/>
        <a:p>
          <a:endParaRPr lang="ru-RU"/>
        </a:p>
      </dgm:t>
    </dgm:pt>
    <dgm:pt modelId="{FA545714-8B7E-4DA5-939D-C9F14CFEBAF9}" type="asst">
      <dgm:prSet/>
      <dgm:spPr/>
      <dgm:t>
        <a:bodyPr/>
        <a:lstStyle/>
        <a:p>
          <a:r>
            <a:rPr lang="ru-RU" dirty="0" smtClean="0"/>
            <a:t>Оперативная память</a:t>
          </a:r>
          <a:endParaRPr lang="ru-RU" dirty="0"/>
        </a:p>
      </dgm:t>
    </dgm:pt>
    <dgm:pt modelId="{E0443948-EB59-4856-8580-0100C09A5FAD}" type="parTrans" cxnId="{3E59D48F-6B37-442C-A5C5-125CBD7393B0}">
      <dgm:prSet/>
      <dgm:spPr/>
      <dgm:t>
        <a:bodyPr/>
        <a:lstStyle/>
        <a:p>
          <a:endParaRPr lang="ru-RU"/>
        </a:p>
      </dgm:t>
    </dgm:pt>
    <dgm:pt modelId="{B27160F0-7248-41B6-8140-3E7BDE79CE8B}" type="sibTrans" cxnId="{3E59D48F-6B37-442C-A5C5-125CBD7393B0}">
      <dgm:prSet/>
      <dgm:spPr/>
      <dgm:t>
        <a:bodyPr/>
        <a:lstStyle/>
        <a:p>
          <a:endParaRPr lang="ru-RU"/>
        </a:p>
      </dgm:t>
    </dgm:pt>
    <dgm:pt modelId="{CA5585FE-1F7A-4D31-B4F0-9A4D41240563}" type="asst">
      <dgm:prSet/>
      <dgm:spPr/>
      <dgm:t>
        <a:bodyPr/>
        <a:lstStyle/>
        <a:p>
          <a:r>
            <a:rPr lang="ru-RU" dirty="0" smtClean="0"/>
            <a:t>Материнская плата</a:t>
          </a:r>
          <a:endParaRPr lang="ru-RU" dirty="0"/>
        </a:p>
      </dgm:t>
    </dgm:pt>
    <dgm:pt modelId="{0BBAF945-D1B6-4C35-8CF8-37A91855F10B}" type="parTrans" cxnId="{99804D54-F890-4494-AE76-CE21E3D35F11}">
      <dgm:prSet/>
      <dgm:spPr/>
      <dgm:t>
        <a:bodyPr/>
        <a:lstStyle/>
        <a:p>
          <a:endParaRPr lang="ru-RU"/>
        </a:p>
      </dgm:t>
    </dgm:pt>
    <dgm:pt modelId="{C6B20F34-3B76-4FE6-91CB-0D67A049656A}" type="sibTrans" cxnId="{99804D54-F890-4494-AE76-CE21E3D35F11}">
      <dgm:prSet/>
      <dgm:spPr/>
      <dgm:t>
        <a:bodyPr/>
        <a:lstStyle/>
        <a:p>
          <a:endParaRPr lang="ru-RU"/>
        </a:p>
      </dgm:t>
    </dgm:pt>
    <dgm:pt modelId="{B353374A-79E1-42B2-9CBF-52BAC0A0E9F7}" type="asst">
      <dgm:prSet/>
      <dgm:spPr/>
      <dgm:t>
        <a:bodyPr/>
        <a:lstStyle/>
        <a:p>
          <a:r>
            <a:rPr lang="ru-RU" dirty="0" smtClean="0"/>
            <a:t>Сетевая  карта</a:t>
          </a:r>
          <a:endParaRPr lang="ru-RU" dirty="0"/>
        </a:p>
      </dgm:t>
    </dgm:pt>
    <dgm:pt modelId="{13C18385-6A8F-4E62-BB85-7437287406EA}" type="parTrans" cxnId="{A73157B0-5AD3-440B-ADA3-D7831B5E5166}">
      <dgm:prSet/>
      <dgm:spPr/>
      <dgm:t>
        <a:bodyPr/>
        <a:lstStyle/>
        <a:p>
          <a:endParaRPr lang="ru-RU"/>
        </a:p>
      </dgm:t>
    </dgm:pt>
    <dgm:pt modelId="{10E6B158-D26E-4FFD-9B06-A0566FD05436}" type="sibTrans" cxnId="{A73157B0-5AD3-440B-ADA3-D7831B5E5166}">
      <dgm:prSet/>
      <dgm:spPr/>
      <dgm:t>
        <a:bodyPr/>
        <a:lstStyle/>
        <a:p>
          <a:endParaRPr lang="ru-RU"/>
        </a:p>
      </dgm:t>
    </dgm:pt>
    <dgm:pt modelId="{FA18F475-6E17-402A-B778-976AF0EAB525}" type="asst">
      <dgm:prSet/>
      <dgm:spPr/>
      <dgm:t>
        <a:bodyPr/>
        <a:lstStyle/>
        <a:p>
          <a:r>
            <a:rPr lang="ru-RU" dirty="0" smtClean="0"/>
            <a:t>Блок питания</a:t>
          </a:r>
          <a:endParaRPr lang="ru-RU" dirty="0"/>
        </a:p>
      </dgm:t>
    </dgm:pt>
    <dgm:pt modelId="{09154ABD-CD10-492B-A260-3914966CFD9C}" type="parTrans" cxnId="{592BB74B-A301-49BC-B212-3ED3A3EDFDD9}">
      <dgm:prSet/>
      <dgm:spPr/>
      <dgm:t>
        <a:bodyPr/>
        <a:lstStyle/>
        <a:p>
          <a:endParaRPr lang="ru-RU"/>
        </a:p>
      </dgm:t>
    </dgm:pt>
    <dgm:pt modelId="{7AD1BFED-58C4-4A49-AFE1-88DF3C967148}" type="sibTrans" cxnId="{592BB74B-A301-49BC-B212-3ED3A3EDFDD9}">
      <dgm:prSet/>
      <dgm:spPr/>
      <dgm:t>
        <a:bodyPr/>
        <a:lstStyle/>
        <a:p>
          <a:endParaRPr lang="ru-RU"/>
        </a:p>
      </dgm:t>
    </dgm:pt>
    <dgm:pt modelId="{111673AE-DA3F-4D10-A0D7-F19FA4DD2BB4}" type="pres">
      <dgm:prSet presAssocID="{237697B9-FF19-4850-AE2B-A2B611073D0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A382223-90FF-4573-8FCE-EFEB69DFE807}" type="pres">
      <dgm:prSet presAssocID="{7C0850C5-723B-4082-81A1-CB4AAFF09949}" presName="hierRoot1" presStyleCnt="0">
        <dgm:presLayoutVars>
          <dgm:hierBranch val="init"/>
        </dgm:presLayoutVars>
      </dgm:prSet>
      <dgm:spPr/>
    </dgm:pt>
    <dgm:pt modelId="{19A17D9B-6580-40D8-8A5F-EE49AD8A786B}" type="pres">
      <dgm:prSet presAssocID="{7C0850C5-723B-4082-81A1-CB4AAFF09949}" presName="rootComposite1" presStyleCnt="0"/>
      <dgm:spPr/>
    </dgm:pt>
    <dgm:pt modelId="{2290D179-A409-47EB-A6E9-9E89C5543579}" type="pres">
      <dgm:prSet presAssocID="{7C0850C5-723B-4082-81A1-CB4AAFF09949}" presName="rootText1" presStyleLbl="node0" presStyleIdx="0" presStyleCnt="1" custScaleX="1303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3E4F20-C0D0-408B-8AB6-493C38E372DB}" type="pres">
      <dgm:prSet presAssocID="{7C0850C5-723B-4082-81A1-CB4AAFF0994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91C2E45-998B-4809-AEF8-6D67820BC491}" type="pres">
      <dgm:prSet presAssocID="{7C0850C5-723B-4082-81A1-CB4AAFF09949}" presName="hierChild2" presStyleCnt="0"/>
      <dgm:spPr/>
    </dgm:pt>
    <dgm:pt modelId="{181CDE58-8BD7-4801-BC39-A32BD6D6A205}" type="pres">
      <dgm:prSet presAssocID="{16EFF69E-B8FD-48B8-98ED-1BB241E6DCBE}" presName="Name37" presStyleLbl="parChTrans1D2" presStyleIdx="0" presStyleCnt="7"/>
      <dgm:spPr/>
      <dgm:t>
        <a:bodyPr/>
        <a:lstStyle/>
        <a:p>
          <a:endParaRPr lang="ru-RU"/>
        </a:p>
      </dgm:t>
    </dgm:pt>
    <dgm:pt modelId="{0AAAFCAF-6500-46ED-AFD9-7813EBEF58EF}" type="pres">
      <dgm:prSet presAssocID="{2F21127D-E079-42D8-858B-62069B21D4B8}" presName="hierRoot2" presStyleCnt="0">
        <dgm:presLayoutVars>
          <dgm:hierBranch val="init"/>
        </dgm:presLayoutVars>
      </dgm:prSet>
      <dgm:spPr/>
    </dgm:pt>
    <dgm:pt modelId="{87D59D4A-A8D7-4C6C-A473-AB1A2141D788}" type="pres">
      <dgm:prSet presAssocID="{2F21127D-E079-42D8-858B-62069B21D4B8}" presName="rootComposite" presStyleCnt="0"/>
      <dgm:spPr/>
    </dgm:pt>
    <dgm:pt modelId="{E5EEBB79-6785-4749-B7A7-37F28FBE301D}" type="pres">
      <dgm:prSet presAssocID="{2F21127D-E079-42D8-858B-62069B21D4B8}" presName="rootText" presStyleLbl="node2" presStyleIdx="0" presStyleCnt="3" custScaleX="113620" custScaleY="119646" custLinFactNeighborX="3781" custLinFactNeighborY="-384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ED9DA9-4BE3-4F04-A00C-60DC73F2EFD2}" type="pres">
      <dgm:prSet presAssocID="{2F21127D-E079-42D8-858B-62069B21D4B8}" presName="rootConnector" presStyleLbl="node2" presStyleIdx="0" presStyleCnt="3"/>
      <dgm:spPr/>
      <dgm:t>
        <a:bodyPr/>
        <a:lstStyle/>
        <a:p>
          <a:endParaRPr lang="ru-RU"/>
        </a:p>
      </dgm:t>
    </dgm:pt>
    <dgm:pt modelId="{93CCF063-9564-4415-A8FA-1A9DA2865B67}" type="pres">
      <dgm:prSet presAssocID="{2F21127D-E079-42D8-858B-62069B21D4B8}" presName="hierChild4" presStyleCnt="0"/>
      <dgm:spPr/>
    </dgm:pt>
    <dgm:pt modelId="{7C93D125-E1D8-4AF1-87A1-08599E75B669}" type="pres">
      <dgm:prSet presAssocID="{2F21127D-E079-42D8-858B-62069B21D4B8}" presName="hierChild5" presStyleCnt="0"/>
      <dgm:spPr/>
    </dgm:pt>
    <dgm:pt modelId="{8C65CD51-E8A7-4FC6-B11A-973B73F78904}" type="pres">
      <dgm:prSet presAssocID="{433BBF4D-EA32-4EB5-8DA8-A1875C75998B}" presName="Name37" presStyleLbl="parChTrans1D2" presStyleIdx="1" presStyleCnt="7"/>
      <dgm:spPr/>
      <dgm:t>
        <a:bodyPr/>
        <a:lstStyle/>
        <a:p>
          <a:endParaRPr lang="ru-RU"/>
        </a:p>
      </dgm:t>
    </dgm:pt>
    <dgm:pt modelId="{AD0C1304-2FE6-43CC-BBF0-E089461DD9F8}" type="pres">
      <dgm:prSet presAssocID="{C31F615C-624E-4007-AA8E-A4B637B1D0D1}" presName="hierRoot2" presStyleCnt="0">
        <dgm:presLayoutVars>
          <dgm:hierBranch val="init"/>
        </dgm:presLayoutVars>
      </dgm:prSet>
      <dgm:spPr/>
    </dgm:pt>
    <dgm:pt modelId="{2A309B7C-A745-4C82-95B1-6AF253060868}" type="pres">
      <dgm:prSet presAssocID="{C31F615C-624E-4007-AA8E-A4B637B1D0D1}" presName="rootComposite" presStyleCnt="0"/>
      <dgm:spPr/>
    </dgm:pt>
    <dgm:pt modelId="{197BE5BA-B383-451A-BFE5-ABDCA51FED64}" type="pres">
      <dgm:prSet presAssocID="{C31F615C-624E-4007-AA8E-A4B637B1D0D1}" presName="rootText" presStyleLbl="node2" presStyleIdx="1" presStyleCnt="3" custLinFactX="-24510" custLinFactY="-83993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33F729-F3E9-4825-8BD2-6DE1863E5887}" type="pres">
      <dgm:prSet presAssocID="{C31F615C-624E-4007-AA8E-A4B637B1D0D1}" presName="rootConnector" presStyleLbl="node2" presStyleIdx="1" presStyleCnt="3"/>
      <dgm:spPr/>
      <dgm:t>
        <a:bodyPr/>
        <a:lstStyle/>
        <a:p>
          <a:endParaRPr lang="ru-RU"/>
        </a:p>
      </dgm:t>
    </dgm:pt>
    <dgm:pt modelId="{6757495C-9768-4AEF-B2FE-5CFC198CCA51}" type="pres">
      <dgm:prSet presAssocID="{C31F615C-624E-4007-AA8E-A4B637B1D0D1}" presName="hierChild4" presStyleCnt="0"/>
      <dgm:spPr/>
    </dgm:pt>
    <dgm:pt modelId="{4F82886D-44B1-4C0D-A07B-1EC04907F8E1}" type="pres">
      <dgm:prSet presAssocID="{C31F615C-624E-4007-AA8E-A4B637B1D0D1}" presName="hierChild5" presStyleCnt="0"/>
      <dgm:spPr/>
    </dgm:pt>
    <dgm:pt modelId="{FF59A6B8-09FA-4863-A279-4A6DF0AD1F20}" type="pres">
      <dgm:prSet presAssocID="{819D2AA8-88E4-4A0F-8033-500107F73E00}" presName="Name37" presStyleLbl="parChTrans1D2" presStyleIdx="2" presStyleCnt="7"/>
      <dgm:spPr/>
      <dgm:t>
        <a:bodyPr/>
        <a:lstStyle/>
        <a:p>
          <a:endParaRPr lang="ru-RU"/>
        </a:p>
      </dgm:t>
    </dgm:pt>
    <dgm:pt modelId="{AADFC00E-B606-4206-8FFA-D065E68DCDE9}" type="pres">
      <dgm:prSet presAssocID="{9686948D-309F-4D29-8302-15AE85B31258}" presName="hierRoot2" presStyleCnt="0">
        <dgm:presLayoutVars>
          <dgm:hierBranch val="init"/>
        </dgm:presLayoutVars>
      </dgm:prSet>
      <dgm:spPr/>
    </dgm:pt>
    <dgm:pt modelId="{61270440-7FE8-47FB-9658-C5837C02269A}" type="pres">
      <dgm:prSet presAssocID="{9686948D-309F-4D29-8302-15AE85B31258}" presName="rootComposite" presStyleCnt="0"/>
      <dgm:spPr/>
    </dgm:pt>
    <dgm:pt modelId="{DE8B04B0-4791-44A5-90A8-8498BFE8F435}" type="pres">
      <dgm:prSet presAssocID="{9686948D-309F-4D29-8302-15AE85B31258}" presName="rootText" presStyleLbl="node2" presStyleIdx="2" presStyleCnt="3" custLinFactX="-18944" custLinFactNeighborX="-100000" custLinFactNeighborY="-68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CB026F-434E-4D7E-B726-45649689A046}" type="pres">
      <dgm:prSet presAssocID="{9686948D-309F-4D29-8302-15AE85B31258}" presName="rootConnector" presStyleLbl="node2" presStyleIdx="2" presStyleCnt="3"/>
      <dgm:spPr/>
      <dgm:t>
        <a:bodyPr/>
        <a:lstStyle/>
        <a:p>
          <a:endParaRPr lang="ru-RU"/>
        </a:p>
      </dgm:t>
    </dgm:pt>
    <dgm:pt modelId="{A4B4A9C4-08BF-4DF5-8B84-82F215728737}" type="pres">
      <dgm:prSet presAssocID="{9686948D-309F-4D29-8302-15AE85B31258}" presName="hierChild4" presStyleCnt="0"/>
      <dgm:spPr/>
    </dgm:pt>
    <dgm:pt modelId="{AEC4633E-D593-4E41-B60F-4BC30350C1D3}" type="pres">
      <dgm:prSet presAssocID="{9686948D-309F-4D29-8302-15AE85B31258}" presName="hierChild5" presStyleCnt="0"/>
      <dgm:spPr/>
    </dgm:pt>
    <dgm:pt modelId="{AED6CC8C-BCC7-44B5-A093-9858940153CB}" type="pres">
      <dgm:prSet presAssocID="{7C0850C5-723B-4082-81A1-CB4AAFF09949}" presName="hierChild3" presStyleCnt="0"/>
      <dgm:spPr/>
    </dgm:pt>
    <dgm:pt modelId="{17C338DF-51E9-4F37-A407-E29A89E4C058}" type="pres">
      <dgm:prSet presAssocID="{E0443948-EB59-4856-8580-0100C09A5FAD}" presName="Name111" presStyleLbl="parChTrans1D2" presStyleIdx="3" presStyleCnt="7"/>
      <dgm:spPr/>
      <dgm:t>
        <a:bodyPr/>
        <a:lstStyle/>
        <a:p>
          <a:endParaRPr lang="ru-RU"/>
        </a:p>
      </dgm:t>
    </dgm:pt>
    <dgm:pt modelId="{E77B0AC5-5196-4183-B01D-5F6D563A78B7}" type="pres">
      <dgm:prSet presAssocID="{FA545714-8B7E-4DA5-939D-C9F14CFEBAF9}" presName="hierRoot3" presStyleCnt="0">
        <dgm:presLayoutVars>
          <dgm:hierBranch val="init"/>
        </dgm:presLayoutVars>
      </dgm:prSet>
      <dgm:spPr/>
    </dgm:pt>
    <dgm:pt modelId="{89B997F5-565F-4DB4-9D85-010BC20494A5}" type="pres">
      <dgm:prSet presAssocID="{FA545714-8B7E-4DA5-939D-C9F14CFEBAF9}" presName="rootComposite3" presStyleCnt="0"/>
      <dgm:spPr/>
    </dgm:pt>
    <dgm:pt modelId="{DC00B18A-689E-46FF-BE60-226A08A4C051}" type="pres">
      <dgm:prSet presAssocID="{FA545714-8B7E-4DA5-939D-C9F14CFEBAF9}" presName="rootText3" presStyleLbl="asst1" presStyleIdx="0" presStyleCnt="4" custLinFactX="86440" custLinFactY="100000" custLinFactNeighborX="100000" custLinFactNeighborY="1249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78DF87-A3F5-4408-B23E-57B2AA00CC0B}" type="pres">
      <dgm:prSet presAssocID="{FA545714-8B7E-4DA5-939D-C9F14CFEBAF9}" presName="rootConnector3" presStyleLbl="asst1" presStyleIdx="0" presStyleCnt="4"/>
      <dgm:spPr/>
      <dgm:t>
        <a:bodyPr/>
        <a:lstStyle/>
        <a:p>
          <a:endParaRPr lang="ru-RU"/>
        </a:p>
      </dgm:t>
    </dgm:pt>
    <dgm:pt modelId="{F48D0B5D-70CA-4DE0-BC85-A16D15EA3545}" type="pres">
      <dgm:prSet presAssocID="{FA545714-8B7E-4DA5-939D-C9F14CFEBAF9}" presName="hierChild6" presStyleCnt="0"/>
      <dgm:spPr/>
    </dgm:pt>
    <dgm:pt modelId="{198235C3-22DB-459F-B374-223726AFFA37}" type="pres">
      <dgm:prSet presAssocID="{FA545714-8B7E-4DA5-939D-C9F14CFEBAF9}" presName="hierChild7" presStyleCnt="0"/>
      <dgm:spPr/>
    </dgm:pt>
    <dgm:pt modelId="{0A6866AA-CE16-481A-BFFD-6B2501361361}" type="pres">
      <dgm:prSet presAssocID="{0BBAF945-D1B6-4C35-8CF8-37A91855F10B}" presName="Name111" presStyleLbl="parChTrans1D2" presStyleIdx="4" presStyleCnt="7"/>
      <dgm:spPr/>
      <dgm:t>
        <a:bodyPr/>
        <a:lstStyle/>
        <a:p>
          <a:endParaRPr lang="ru-RU"/>
        </a:p>
      </dgm:t>
    </dgm:pt>
    <dgm:pt modelId="{D1C335C7-9146-4B01-9D22-E24DE1411E72}" type="pres">
      <dgm:prSet presAssocID="{CA5585FE-1F7A-4D31-B4F0-9A4D41240563}" presName="hierRoot3" presStyleCnt="0">
        <dgm:presLayoutVars>
          <dgm:hierBranch val="init"/>
        </dgm:presLayoutVars>
      </dgm:prSet>
      <dgm:spPr/>
    </dgm:pt>
    <dgm:pt modelId="{D307A8CA-88E2-4901-AD56-570294A2B15F}" type="pres">
      <dgm:prSet presAssocID="{CA5585FE-1F7A-4D31-B4F0-9A4D41240563}" presName="rootComposite3" presStyleCnt="0"/>
      <dgm:spPr/>
    </dgm:pt>
    <dgm:pt modelId="{27F1F405-1012-4B65-81E2-A55C15DB49F5}" type="pres">
      <dgm:prSet presAssocID="{CA5585FE-1F7A-4D31-B4F0-9A4D41240563}" presName="rootText3" presStyleLbl="asst1" presStyleIdx="1" presStyleCnt="4" custScaleX="104800" custScaleY="111006" custLinFactX="-90857" custLinFactNeighborX="-100000" custLinFactNeighborY="-408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7CC01C-1C01-4973-8B00-BCF3F24878B9}" type="pres">
      <dgm:prSet presAssocID="{CA5585FE-1F7A-4D31-B4F0-9A4D41240563}" presName="rootConnector3" presStyleLbl="asst1" presStyleIdx="1" presStyleCnt="4"/>
      <dgm:spPr/>
      <dgm:t>
        <a:bodyPr/>
        <a:lstStyle/>
        <a:p>
          <a:endParaRPr lang="ru-RU"/>
        </a:p>
      </dgm:t>
    </dgm:pt>
    <dgm:pt modelId="{55C01713-1075-4109-ABC5-268B39AF94A2}" type="pres">
      <dgm:prSet presAssocID="{CA5585FE-1F7A-4D31-B4F0-9A4D41240563}" presName="hierChild6" presStyleCnt="0"/>
      <dgm:spPr/>
    </dgm:pt>
    <dgm:pt modelId="{71D4494E-1D37-4A6B-8969-7DC0CD8B8A50}" type="pres">
      <dgm:prSet presAssocID="{CA5585FE-1F7A-4D31-B4F0-9A4D41240563}" presName="hierChild7" presStyleCnt="0"/>
      <dgm:spPr/>
    </dgm:pt>
    <dgm:pt modelId="{1E11B5E1-0A69-453F-AD1F-95D1BA5EC250}" type="pres">
      <dgm:prSet presAssocID="{13C18385-6A8F-4E62-BB85-7437287406EA}" presName="Name111" presStyleLbl="parChTrans1D2" presStyleIdx="5" presStyleCnt="7"/>
      <dgm:spPr/>
      <dgm:t>
        <a:bodyPr/>
        <a:lstStyle/>
        <a:p>
          <a:endParaRPr lang="ru-RU"/>
        </a:p>
      </dgm:t>
    </dgm:pt>
    <dgm:pt modelId="{3A018CB3-9B4E-4175-B940-6E8BF8F70A1A}" type="pres">
      <dgm:prSet presAssocID="{B353374A-79E1-42B2-9CBF-52BAC0A0E9F7}" presName="hierRoot3" presStyleCnt="0">
        <dgm:presLayoutVars>
          <dgm:hierBranch val="init"/>
        </dgm:presLayoutVars>
      </dgm:prSet>
      <dgm:spPr/>
    </dgm:pt>
    <dgm:pt modelId="{39B75498-5E46-4684-8E49-185488B28702}" type="pres">
      <dgm:prSet presAssocID="{B353374A-79E1-42B2-9CBF-52BAC0A0E9F7}" presName="rootComposite3" presStyleCnt="0"/>
      <dgm:spPr/>
    </dgm:pt>
    <dgm:pt modelId="{0E2C8176-E356-4698-8D43-53CB458282A7}" type="pres">
      <dgm:prSet presAssocID="{B353374A-79E1-42B2-9CBF-52BAC0A0E9F7}" presName="rootText3" presStyleLbl="asst1" presStyleIdx="2" presStyleCnt="4" custLinFactX="89604" custLinFactY="-93873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5627D4-2FDB-4294-AF20-A867E1857C27}" type="pres">
      <dgm:prSet presAssocID="{B353374A-79E1-42B2-9CBF-52BAC0A0E9F7}" presName="rootConnector3" presStyleLbl="asst1" presStyleIdx="2" presStyleCnt="4"/>
      <dgm:spPr/>
      <dgm:t>
        <a:bodyPr/>
        <a:lstStyle/>
        <a:p>
          <a:endParaRPr lang="ru-RU"/>
        </a:p>
      </dgm:t>
    </dgm:pt>
    <dgm:pt modelId="{118B923E-5B80-4073-9058-47D453D5A60D}" type="pres">
      <dgm:prSet presAssocID="{B353374A-79E1-42B2-9CBF-52BAC0A0E9F7}" presName="hierChild6" presStyleCnt="0"/>
      <dgm:spPr/>
    </dgm:pt>
    <dgm:pt modelId="{A9A1A2BD-DB11-4D2A-ACD3-DEBA6914A98C}" type="pres">
      <dgm:prSet presAssocID="{B353374A-79E1-42B2-9CBF-52BAC0A0E9F7}" presName="hierChild7" presStyleCnt="0"/>
      <dgm:spPr/>
    </dgm:pt>
    <dgm:pt modelId="{90B8171E-73B9-423D-80BE-84D25641C22E}" type="pres">
      <dgm:prSet presAssocID="{09154ABD-CD10-492B-A260-3914966CFD9C}" presName="Name111" presStyleLbl="parChTrans1D2" presStyleIdx="6" presStyleCnt="7"/>
      <dgm:spPr/>
      <dgm:t>
        <a:bodyPr/>
        <a:lstStyle/>
        <a:p>
          <a:endParaRPr lang="ru-RU"/>
        </a:p>
      </dgm:t>
    </dgm:pt>
    <dgm:pt modelId="{1341EF18-9242-4243-BE51-3567129210F1}" type="pres">
      <dgm:prSet presAssocID="{FA18F475-6E17-402A-B778-976AF0EAB525}" presName="hierRoot3" presStyleCnt="0">
        <dgm:presLayoutVars>
          <dgm:hierBranch val="init"/>
        </dgm:presLayoutVars>
      </dgm:prSet>
      <dgm:spPr/>
    </dgm:pt>
    <dgm:pt modelId="{35658D18-047E-44AC-9C85-3BA8DB2E3D8A}" type="pres">
      <dgm:prSet presAssocID="{FA18F475-6E17-402A-B778-976AF0EAB525}" presName="rootComposite3" presStyleCnt="0"/>
      <dgm:spPr/>
    </dgm:pt>
    <dgm:pt modelId="{93DA2301-E944-4809-96B1-209C4860CC23}" type="pres">
      <dgm:prSet presAssocID="{FA18F475-6E17-402A-B778-976AF0EAB525}" presName="rootText3" presStyleLbl="asst1" presStyleIdx="3" presStyleCnt="4" custLinFactNeighborX="46455" custLinFactNeighborY="-673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63AC9D-B5FE-4791-9D4D-CB4B92BFF8E4}" type="pres">
      <dgm:prSet presAssocID="{FA18F475-6E17-402A-B778-976AF0EAB525}" presName="rootConnector3" presStyleLbl="asst1" presStyleIdx="3" presStyleCnt="4"/>
      <dgm:spPr/>
      <dgm:t>
        <a:bodyPr/>
        <a:lstStyle/>
        <a:p>
          <a:endParaRPr lang="ru-RU"/>
        </a:p>
      </dgm:t>
    </dgm:pt>
    <dgm:pt modelId="{576464B9-72AE-448A-92F7-6177CEB5D5D5}" type="pres">
      <dgm:prSet presAssocID="{FA18F475-6E17-402A-B778-976AF0EAB525}" presName="hierChild6" presStyleCnt="0"/>
      <dgm:spPr/>
    </dgm:pt>
    <dgm:pt modelId="{A2EA7E0F-B890-48C0-8104-F97867FFA738}" type="pres">
      <dgm:prSet presAssocID="{FA18F475-6E17-402A-B778-976AF0EAB525}" presName="hierChild7" presStyleCnt="0"/>
      <dgm:spPr/>
    </dgm:pt>
  </dgm:ptLst>
  <dgm:cxnLst>
    <dgm:cxn modelId="{99804D54-F890-4494-AE76-CE21E3D35F11}" srcId="{7C0850C5-723B-4082-81A1-CB4AAFF09949}" destId="{CA5585FE-1F7A-4D31-B4F0-9A4D41240563}" srcOrd="4" destOrd="0" parTransId="{0BBAF945-D1B6-4C35-8CF8-37A91855F10B}" sibTransId="{C6B20F34-3B76-4FE6-91CB-0D67A049656A}"/>
    <dgm:cxn modelId="{98E93B87-A58A-4F8A-B5F4-CD8EC8573B1C}" type="presOf" srcId="{09154ABD-CD10-492B-A260-3914966CFD9C}" destId="{90B8171E-73B9-423D-80BE-84D25641C22E}" srcOrd="0" destOrd="0" presId="urn:microsoft.com/office/officeart/2005/8/layout/orgChart1"/>
    <dgm:cxn modelId="{B3C08D0C-9435-4F2B-819D-4C05633BDF19}" type="presOf" srcId="{FA18F475-6E17-402A-B778-976AF0EAB525}" destId="{93DA2301-E944-4809-96B1-209C4860CC23}" srcOrd="0" destOrd="0" presId="urn:microsoft.com/office/officeart/2005/8/layout/orgChart1"/>
    <dgm:cxn modelId="{D756AB64-D46E-4119-94CE-C873BB3F8340}" type="presOf" srcId="{FA18F475-6E17-402A-B778-976AF0EAB525}" destId="{6263AC9D-B5FE-4791-9D4D-CB4B92BFF8E4}" srcOrd="1" destOrd="0" presId="urn:microsoft.com/office/officeart/2005/8/layout/orgChart1"/>
    <dgm:cxn modelId="{557859A8-EFB1-4230-AA6D-58112F5EC12E}" type="presOf" srcId="{CA5585FE-1F7A-4D31-B4F0-9A4D41240563}" destId="{27F1F405-1012-4B65-81E2-A55C15DB49F5}" srcOrd="0" destOrd="0" presId="urn:microsoft.com/office/officeart/2005/8/layout/orgChart1"/>
    <dgm:cxn modelId="{45D83F54-E8CF-4836-B700-F60BD95B8C26}" type="presOf" srcId="{9686948D-309F-4D29-8302-15AE85B31258}" destId="{DE8B04B0-4791-44A5-90A8-8498BFE8F435}" srcOrd="0" destOrd="0" presId="urn:microsoft.com/office/officeart/2005/8/layout/orgChart1"/>
    <dgm:cxn modelId="{E18847A3-986E-4464-A90A-6F80A2F4DAFD}" srcId="{7C0850C5-723B-4082-81A1-CB4AAFF09949}" destId="{9686948D-309F-4D29-8302-15AE85B31258}" srcOrd="3" destOrd="0" parTransId="{819D2AA8-88E4-4A0F-8033-500107F73E00}" sibTransId="{2E588274-630D-492D-80E9-B6F8CEC7A9E2}"/>
    <dgm:cxn modelId="{44B58207-AABF-4903-963B-4B4DDCE2DF24}" type="presOf" srcId="{B353374A-79E1-42B2-9CBF-52BAC0A0E9F7}" destId="{AB5627D4-2FDB-4294-AF20-A867E1857C27}" srcOrd="1" destOrd="0" presId="urn:microsoft.com/office/officeart/2005/8/layout/orgChart1"/>
    <dgm:cxn modelId="{0E9D940B-45B9-45D5-AC7D-224E882EFD65}" srcId="{237697B9-FF19-4850-AE2B-A2B611073D0E}" destId="{7C0850C5-723B-4082-81A1-CB4AAFF09949}" srcOrd="0" destOrd="0" parTransId="{63571A58-804C-45FB-BF15-EF8F5659B710}" sibTransId="{6C94D9F4-3E41-40CF-A496-5DA892F30BDA}"/>
    <dgm:cxn modelId="{3E59D48F-6B37-442C-A5C5-125CBD7393B0}" srcId="{7C0850C5-723B-4082-81A1-CB4AAFF09949}" destId="{FA545714-8B7E-4DA5-939D-C9F14CFEBAF9}" srcOrd="0" destOrd="0" parTransId="{E0443948-EB59-4856-8580-0100C09A5FAD}" sibTransId="{B27160F0-7248-41B6-8140-3E7BDE79CE8B}"/>
    <dgm:cxn modelId="{842DEC96-A05D-45BA-B488-EB6F3A4350BE}" type="presOf" srcId="{FA545714-8B7E-4DA5-939D-C9F14CFEBAF9}" destId="{DC00B18A-689E-46FF-BE60-226A08A4C051}" srcOrd="0" destOrd="0" presId="urn:microsoft.com/office/officeart/2005/8/layout/orgChart1"/>
    <dgm:cxn modelId="{7791B361-AEAD-4AE1-B5C6-E34026B25A71}" srcId="{7C0850C5-723B-4082-81A1-CB4AAFF09949}" destId="{C31F615C-624E-4007-AA8E-A4B637B1D0D1}" srcOrd="2" destOrd="0" parTransId="{433BBF4D-EA32-4EB5-8DA8-A1875C75998B}" sibTransId="{EEDA00DD-8F27-41EB-8DCB-66D8DD69BFAC}"/>
    <dgm:cxn modelId="{BDE5F850-037E-4082-AAC4-37BD1A03BDF6}" type="presOf" srcId="{0BBAF945-D1B6-4C35-8CF8-37A91855F10B}" destId="{0A6866AA-CE16-481A-BFFD-6B2501361361}" srcOrd="0" destOrd="0" presId="urn:microsoft.com/office/officeart/2005/8/layout/orgChart1"/>
    <dgm:cxn modelId="{8C7D48DC-12DA-418C-A473-E019ED69259A}" type="presOf" srcId="{13C18385-6A8F-4E62-BB85-7437287406EA}" destId="{1E11B5E1-0A69-453F-AD1F-95D1BA5EC250}" srcOrd="0" destOrd="0" presId="urn:microsoft.com/office/officeart/2005/8/layout/orgChart1"/>
    <dgm:cxn modelId="{EA4E053C-C27F-4F16-939F-873B07B7DBE9}" type="presOf" srcId="{B353374A-79E1-42B2-9CBF-52BAC0A0E9F7}" destId="{0E2C8176-E356-4698-8D43-53CB458282A7}" srcOrd="0" destOrd="0" presId="urn:microsoft.com/office/officeart/2005/8/layout/orgChart1"/>
    <dgm:cxn modelId="{EB39DC2E-5C92-4987-9665-A02B5A31FF5F}" type="presOf" srcId="{7C0850C5-723B-4082-81A1-CB4AAFF09949}" destId="{CD3E4F20-C0D0-408B-8AB6-493C38E372DB}" srcOrd="1" destOrd="0" presId="urn:microsoft.com/office/officeart/2005/8/layout/orgChart1"/>
    <dgm:cxn modelId="{A73157B0-5AD3-440B-ADA3-D7831B5E5166}" srcId="{7C0850C5-723B-4082-81A1-CB4AAFF09949}" destId="{B353374A-79E1-42B2-9CBF-52BAC0A0E9F7}" srcOrd="5" destOrd="0" parTransId="{13C18385-6A8F-4E62-BB85-7437287406EA}" sibTransId="{10E6B158-D26E-4FFD-9B06-A0566FD05436}"/>
    <dgm:cxn modelId="{F40AE7CC-A507-463C-BA1F-C15416EFF946}" type="presOf" srcId="{433BBF4D-EA32-4EB5-8DA8-A1875C75998B}" destId="{8C65CD51-E8A7-4FC6-B11A-973B73F78904}" srcOrd="0" destOrd="0" presId="urn:microsoft.com/office/officeart/2005/8/layout/orgChart1"/>
    <dgm:cxn modelId="{568D7E78-2428-46A5-9F88-C0A4103DC2CD}" type="presOf" srcId="{C31F615C-624E-4007-AA8E-A4B637B1D0D1}" destId="{197BE5BA-B383-451A-BFE5-ABDCA51FED64}" srcOrd="0" destOrd="0" presId="urn:microsoft.com/office/officeart/2005/8/layout/orgChart1"/>
    <dgm:cxn modelId="{4ABBC919-A43C-42CC-816E-438CB1A53FBC}" type="presOf" srcId="{16EFF69E-B8FD-48B8-98ED-1BB241E6DCBE}" destId="{181CDE58-8BD7-4801-BC39-A32BD6D6A205}" srcOrd="0" destOrd="0" presId="urn:microsoft.com/office/officeart/2005/8/layout/orgChart1"/>
    <dgm:cxn modelId="{4BE46D1F-E921-45BC-814B-982EE7C51978}" type="presOf" srcId="{C31F615C-624E-4007-AA8E-A4B637B1D0D1}" destId="{AC33F729-F3E9-4825-8BD2-6DE1863E5887}" srcOrd="1" destOrd="0" presId="urn:microsoft.com/office/officeart/2005/8/layout/orgChart1"/>
    <dgm:cxn modelId="{A941C350-A9AB-4807-A71D-E6492928CE22}" type="presOf" srcId="{2F21127D-E079-42D8-858B-62069B21D4B8}" destId="{C7ED9DA9-4BE3-4F04-A00C-60DC73F2EFD2}" srcOrd="1" destOrd="0" presId="urn:microsoft.com/office/officeart/2005/8/layout/orgChart1"/>
    <dgm:cxn modelId="{89D7BE86-9E9D-415E-B127-C8DDFC4B1A6A}" type="presOf" srcId="{237697B9-FF19-4850-AE2B-A2B611073D0E}" destId="{111673AE-DA3F-4D10-A0D7-F19FA4DD2BB4}" srcOrd="0" destOrd="0" presId="urn:microsoft.com/office/officeart/2005/8/layout/orgChart1"/>
    <dgm:cxn modelId="{8BA58462-4929-4CCB-AFD2-F6A3F8E3F649}" type="presOf" srcId="{819D2AA8-88E4-4A0F-8033-500107F73E00}" destId="{FF59A6B8-09FA-4863-A279-4A6DF0AD1F20}" srcOrd="0" destOrd="0" presId="urn:microsoft.com/office/officeart/2005/8/layout/orgChart1"/>
    <dgm:cxn modelId="{77BE5D66-3E05-4A71-91A6-AC0D2C692102}" type="presOf" srcId="{9686948D-309F-4D29-8302-15AE85B31258}" destId="{34CB026F-434E-4D7E-B726-45649689A046}" srcOrd="1" destOrd="0" presId="urn:microsoft.com/office/officeart/2005/8/layout/orgChart1"/>
    <dgm:cxn modelId="{D1169B62-8625-42C2-96D6-2E0250A19CB9}" type="presOf" srcId="{7C0850C5-723B-4082-81A1-CB4AAFF09949}" destId="{2290D179-A409-47EB-A6E9-9E89C5543579}" srcOrd="0" destOrd="0" presId="urn:microsoft.com/office/officeart/2005/8/layout/orgChart1"/>
    <dgm:cxn modelId="{87B749EF-D51F-4AC4-8686-4E16B99B7BF3}" srcId="{7C0850C5-723B-4082-81A1-CB4AAFF09949}" destId="{2F21127D-E079-42D8-858B-62069B21D4B8}" srcOrd="1" destOrd="0" parTransId="{16EFF69E-B8FD-48B8-98ED-1BB241E6DCBE}" sibTransId="{B2C50C56-4395-420A-B0AE-08A8254F6907}"/>
    <dgm:cxn modelId="{592BB74B-A301-49BC-B212-3ED3A3EDFDD9}" srcId="{7C0850C5-723B-4082-81A1-CB4AAFF09949}" destId="{FA18F475-6E17-402A-B778-976AF0EAB525}" srcOrd="6" destOrd="0" parTransId="{09154ABD-CD10-492B-A260-3914966CFD9C}" sibTransId="{7AD1BFED-58C4-4A49-AFE1-88DF3C967148}"/>
    <dgm:cxn modelId="{5EC1DCB5-8ABC-4BEB-9307-917B1E7973A7}" type="presOf" srcId="{2F21127D-E079-42D8-858B-62069B21D4B8}" destId="{E5EEBB79-6785-4749-B7A7-37F28FBE301D}" srcOrd="0" destOrd="0" presId="urn:microsoft.com/office/officeart/2005/8/layout/orgChart1"/>
    <dgm:cxn modelId="{5874E83B-29F3-4F75-81F2-11EF9C69868C}" type="presOf" srcId="{FA545714-8B7E-4DA5-939D-C9F14CFEBAF9}" destId="{1078DF87-A3F5-4408-B23E-57B2AA00CC0B}" srcOrd="1" destOrd="0" presId="urn:microsoft.com/office/officeart/2005/8/layout/orgChart1"/>
    <dgm:cxn modelId="{DFEE59A7-AECD-441F-BF00-563174CF3F5C}" type="presOf" srcId="{CA5585FE-1F7A-4D31-B4F0-9A4D41240563}" destId="{E07CC01C-1C01-4973-8B00-BCF3F24878B9}" srcOrd="1" destOrd="0" presId="urn:microsoft.com/office/officeart/2005/8/layout/orgChart1"/>
    <dgm:cxn modelId="{65A5B9C4-2F96-480B-BEFA-D3EAD33F7455}" type="presOf" srcId="{E0443948-EB59-4856-8580-0100C09A5FAD}" destId="{17C338DF-51E9-4F37-A407-E29A89E4C058}" srcOrd="0" destOrd="0" presId="urn:microsoft.com/office/officeart/2005/8/layout/orgChart1"/>
    <dgm:cxn modelId="{E19DC229-652E-4492-A190-B6EEC7937146}" type="presParOf" srcId="{111673AE-DA3F-4D10-A0D7-F19FA4DD2BB4}" destId="{1A382223-90FF-4573-8FCE-EFEB69DFE807}" srcOrd="0" destOrd="0" presId="urn:microsoft.com/office/officeart/2005/8/layout/orgChart1"/>
    <dgm:cxn modelId="{DDEAF6D8-1E21-4238-8BFB-7E4EE9DBA007}" type="presParOf" srcId="{1A382223-90FF-4573-8FCE-EFEB69DFE807}" destId="{19A17D9B-6580-40D8-8A5F-EE49AD8A786B}" srcOrd="0" destOrd="0" presId="urn:microsoft.com/office/officeart/2005/8/layout/orgChart1"/>
    <dgm:cxn modelId="{FD944130-77FE-4989-895F-92640FEDD455}" type="presParOf" srcId="{19A17D9B-6580-40D8-8A5F-EE49AD8A786B}" destId="{2290D179-A409-47EB-A6E9-9E89C5543579}" srcOrd="0" destOrd="0" presId="urn:microsoft.com/office/officeart/2005/8/layout/orgChart1"/>
    <dgm:cxn modelId="{C9ED6D91-30A8-41CA-8AAE-74C3E590DBC8}" type="presParOf" srcId="{19A17D9B-6580-40D8-8A5F-EE49AD8A786B}" destId="{CD3E4F20-C0D0-408B-8AB6-493C38E372DB}" srcOrd="1" destOrd="0" presId="urn:microsoft.com/office/officeart/2005/8/layout/orgChart1"/>
    <dgm:cxn modelId="{2ABA0460-A76D-4C7A-8DB0-19CD270CFE9D}" type="presParOf" srcId="{1A382223-90FF-4573-8FCE-EFEB69DFE807}" destId="{B91C2E45-998B-4809-AEF8-6D67820BC491}" srcOrd="1" destOrd="0" presId="urn:microsoft.com/office/officeart/2005/8/layout/orgChart1"/>
    <dgm:cxn modelId="{301524C5-634C-4898-B074-7BEA367B6A56}" type="presParOf" srcId="{B91C2E45-998B-4809-AEF8-6D67820BC491}" destId="{181CDE58-8BD7-4801-BC39-A32BD6D6A205}" srcOrd="0" destOrd="0" presId="urn:microsoft.com/office/officeart/2005/8/layout/orgChart1"/>
    <dgm:cxn modelId="{15DE7D60-FD08-4C1C-AE1D-13667B5039AE}" type="presParOf" srcId="{B91C2E45-998B-4809-AEF8-6D67820BC491}" destId="{0AAAFCAF-6500-46ED-AFD9-7813EBEF58EF}" srcOrd="1" destOrd="0" presId="urn:microsoft.com/office/officeart/2005/8/layout/orgChart1"/>
    <dgm:cxn modelId="{E6EE2085-E056-46B8-AB51-E45134C39CE0}" type="presParOf" srcId="{0AAAFCAF-6500-46ED-AFD9-7813EBEF58EF}" destId="{87D59D4A-A8D7-4C6C-A473-AB1A2141D788}" srcOrd="0" destOrd="0" presId="urn:microsoft.com/office/officeart/2005/8/layout/orgChart1"/>
    <dgm:cxn modelId="{E2A12657-9350-4E36-B451-CD93370D2012}" type="presParOf" srcId="{87D59D4A-A8D7-4C6C-A473-AB1A2141D788}" destId="{E5EEBB79-6785-4749-B7A7-37F28FBE301D}" srcOrd="0" destOrd="0" presId="urn:microsoft.com/office/officeart/2005/8/layout/orgChart1"/>
    <dgm:cxn modelId="{2933D178-5BA3-4AD8-8C41-BBE7B63D8957}" type="presParOf" srcId="{87D59D4A-A8D7-4C6C-A473-AB1A2141D788}" destId="{C7ED9DA9-4BE3-4F04-A00C-60DC73F2EFD2}" srcOrd="1" destOrd="0" presId="urn:microsoft.com/office/officeart/2005/8/layout/orgChart1"/>
    <dgm:cxn modelId="{E9E64D64-1E0E-4AA9-AA50-A9C21273BAD8}" type="presParOf" srcId="{0AAAFCAF-6500-46ED-AFD9-7813EBEF58EF}" destId="{93CCF063-9564-4415-A8FA-1A9DA2865B67}" srcOrd="1" destOrd="0" presId="urn:microsoft.com/office/officeart/2005/8/layout/orgChart1"/>
    <dgm:cxn modelId="{CC0168FA-0527-4BBA-B235-E20127A10FF1}" type="presParOf" srcId="{0AAAFCAF-6500-46ED-AFD9-7813EBEF58EF}" destId="{7C93D125-E1D8-4AF1-87A1-08599E75B669}" srcOrd="2" destOrd="0" presId="urn:microsoft.com/office/officeart/2005/8/layout/orgChart1"/>
    <dgm:cxn modelId="{8B28666B-ABFA-4E89-BABE-4975E0E78E63}" type="presParOf" srcId="{B91C2E45-998B-4809-AEF8-6D67820BC491}" destId="{8C65CD51-E8A7-4FC6-B11A-973B73F78904}" srcOrd="2" destOrd="0" presId="urn:microsoft.com/office/officeart/2005/8/layout/orgChart1"/>
    <dgm:cxn modelId="{C2CCC303-3087-4730-AF3F-BCC20CE835CF}" type="presParOf" srcId="{B91C2E45-998B-4809-AEF8-6D67820BC491}" destId="{AD0C1304-2FE6-43CC-BBF0-E089461DD9F8}" srcOrd="3" destOrd="0" presId="urn:microsoft.com/office/officeart/2005/8/layout/orgChart1"/>
    <dgm:cxn modelId="{39EC9913-166F-4521-990B-39E36351E8ED}" type="presParOf" srcId="{AD0C1304-2FE6-43CC-BBF0-E089461DD9F8}" destId="{2A309B7C-A745-4C82-95B1-6AF253060868}" srcOrd="0" destOrd="0" presId="urn:microsoft.com/office/officeart/2005/8/layout/orgChart1"/>
    <dgm:cxn modelId="{91CF4312-2460-4B6F-87F3-64B92F0A002F}" type="presParOf" srcId="{2A309B7C-A745-4C82-95B1-6AF253060868}" destId="{197BE5BA-B383-451A-BFE5-ABDCA51FED64}" srcOrd="0" destOrd="0" presId="urn:microsoft.com/office/officeart/2005/8/layout/orgChart1"/>
    <dgm:cxn modelId="{EF87DA3D-181A-4855-AE52-999B38EFDEA3}" type="presParOf" srcId="{2A309B7C-A745-4C82-95B1-6AF253060868}" destId="{AC33F729-F3E9-4825-8BD2-6DE1863E5887}" srcOrd="1" destOrd="0" presId="urn:microsoft.com/office/officeart/2005/8/layout/orgChart1"/>
    <dgm:cxn modelId="{8E40FBE3-0783-48C2-A9D5-0305F5A11DA6}" type="presParOf" srcId="{AD0C1304-2FE6-43CC-BBF0-E089461DD9F8}" destId="{6757495C-9768-4AEF-B2FE-5CFC198CCA51}" srcOrd="1" destOrd="0" presId="urn:microsoft.com/office/officeart/2005/8/layout/orgChart1"/>
    <dgm:cxn modelId="{D9AFFE48-F016-4D3D-AF70-78ADA947E4B8}" type="presParOf" srcId="{AD0C1304-2FE6-43CC-BBF0-E089461DD9F8}" destId="{4F82886D-44B1-4C0D-A07B-1EC04907F8E1}" srcOrd="2" destOrd="0" presId="urn:microsoft.com/office/officeart/2005/8/layout/orgChart1"/>
    <dgm:cxn modelId="{CC7433F1-1703-4E71-ABCD-6B1B1D1E8988}" type="presParOf" srcId="{B91C2E45-998B-4809-AEF8-6D67820BC491}" destId="{FF59A6B8-09FA-4863-A279-4A6DF0AD1F20}" srcOrd="4" destOrd="0" presId="urn:microsoft.com/office/officeart/2005/8/layout/orgChart1"/>
    <dgm:cxn modelId="{D1EF6267-DA44-453F-8221-620DB7C105D2}" type="presParOf" srcId="{B91C2E45-998B-4809-AEF8-6D67820BC491}" destId="{AADFC00E-B606-4206-8FFA-D065E68DCDE9}" srcOrd="5" destOrd="0" presId="urn:microsoft.com/office/officeart/2005/8/layout/orgChart1"/>
    <dgm:cxn modelId="{A4A1E53A-C197-4AD0-BEAC-2D442EB629B6}" type="presParOf" srcId="{AADFC00E-B606-4206-8FFA-D065E68DCDE9}" destId="{61270440-7FE8-47FB-9658-C5837C02269A}" srcOrd="0" destOrd="0" presId="urn:microsoft.com/office/officeart/2005/8/layout/orgChart1"/>
    <dgm:cxn modelId="{3A4AF6FA-5D81-4275-A66F-2A3E0F1F1AC6}" type="presParOf" srcId="{61270440-7FE8-47FB-9658-C5837C02269A}" destId="{DE8B04B0-4791-44A5-90A8-8498BFE8F435}" srcOrd="0" destOrd="0" presId="urn:microsoft.com/office/officeart/2005/8/layout/orgChart1"/>
    <dgm:cxn modelId="{5FB5E5F1-D5E0-4637-84EE-503D8672A87F}" type="presParOf" srcId="{61270440-7FE8-47FB-9658-C5837C02269A}" destId="{34CB026F-434E-4D7E-B726-45649689A046}" srcOrd="1" destOrd="0" presId="urn:microsoft.com/office/officeart/2005/8/layout/orgChart1"/>
    <dgm:cxn modelId="{C2546BAB-6379-4DF6-AFEE-86F9F3A88215}" type="presParOf" srcId="{AADFC00E-B606-4206-8FFA-D065E68DCDE9}" destId="{A4B4A9C4-08BF-4DF5-8B84-82F215728737}" srcOrd="1" destOrd="0" presId="urn:microsoft.com/office/officeart/2005/8/layout/orgChart1"/>
    <dgm:cxn modelId="{B8BDC284-4A2C-482B-95DD-38F9289009F1}" type="presParOf" srcId="{AADFC00E-B606-4206-8FFA-D065E68DCDE9}" destId="{AEC4633E-D593-4E41-B60F-4BC30350C1D3}" srcOrd="2" destOrd="0" presId="urn:microsoft.com/office/officeart/2005/8/layout/orgChart1"/>
    <dgm:cxn modelId="{B6B2F256-268F-408F-AE75-08A5608E517A}" type="presParOf" srcId="{1A382223-90FF-4573-8FCE-EFEB69DFE807}" destId="{AED6CC8C-BCC7-44B5-A093-9858940153CB}" srcOrd="2" destOrd="0" presId="urn:microsoft.com/office/officeart/2005/8/layout/orgChart1"/>
    <dgm:cxn modelId="{5760F3A9-724B-4F43-B35B-AAD2AB0BDBFF}" type="presParOf" srcId="{AED6CC8C-BCC7-44B5-A093-9858940153CB}" destId="{17C338DF-51E9-4F37-A407-E29A89E4C058}" srcOrd="0" destOrd="0" presId="urn:microsoft.com/office/officeart/2005/8/layout/orgChart1"/>
    <dgm:cxn modelId="{74626FE9-9210-4095-A597-F1F4036ABE84}" type="presParOf" srcId="{AED6CC8C-BCC7-44B5-A093-9858940153CB}" destId="{E77B0AC5-5196-4183-B01D-5F6D563A78B7}" srcOrd="1" destOrd="0" presId="urn:microsoft.com/office/officeart/2005/8/layout/orgChart1"/>
    <dgm:cxn modelId="{C08B0608-A6F5-45B3-B8AE-7FC1DD82E310}" type="presParOf" srcId="{E77B0AC5-5196-4183-B01D-5F6D563A78B7}" destId="{89B997F5-565F-4DB4-9D85-010BC20494A5}" srcOrd="0" destOrd="0" presId="urn:microsoft.com/office/officeart/2005/8/layout/orgChart1"/>
    <dgm:cxn modelId="{30775587-3418-449D-953D-2D84D4E5AEDE}" type="presParOf" srcId="{89B997F5-565F-4DB4-9D85-010BC20494A5}" destId="{DC00B18A-689E-46FF-BE60-226A08A4C051}" srcOrd="0" destOrd="0" presId="urn:microsoft.com/office/officeart/2005/8/layout/orgChart1"/>
    <dgm:cxn modelId="{6F669B32-7FF4-4659-BBAE-E99868357093}" type="presParOf" srcId="{89B997F5-565F-4DB4-9D85-010BC20494A5}" destId="{1078DF87-A3F5-4408-B23E-57B2AA00CC0B}" srcOrd="1" destOrd="0" presId="urn:microsoft.com/office/officeart/2005/8/layout/orgChart1"/>
    <dgm:cxn modelId="{749EC4BA-F08D-40FB-BBDF-5C9C66E3B383}" type="presParOf" srcId="{E77B0AC5-5196-4183-B01D-5F6D563A78B7}" destId="{F48D0B5D-70CA-4DE0-BC85-A16D15EA3545}" srcOrd="1" destOrd="0" presId="urn:microsoft.com/office/officeart/2005/8/layout/orgChart1"/>
    <dgm:cxn modelId="{D9CFBA49-D7F4-4406-AD05-441592919957}" type="presParOf" srcId="{E77B0AC5-5196-4183-B01D-5F6D563A78B7}" destId="{198235C3-22DB-459F-B374-223726AFFA37}" srcOrd="2" destOrd="0" presId="urn:microsoft.com/office/officeart/2005/8/layout/orgChart1"/>
    <dgm:cxn modelId="{E4CF4A07-5219-4543-9235-27B5B88035AA}" type="presParOf" srcId="{AED6CC8C-BCC7-44B5-A093-9858940153CB}" destId="{0A6866AA-CE16-481A-BFFD-6B2501361361}" srcOrd="2" destOrd="0" presId="urn:microsoft.com/office/officeart/2005/8/layout/orgChart1"/>
    <dgm:cxn modelId="{5B6338D6-C1FD-4E19-A5F0-15811BD4714F}" type="presParOf" srcId="{AED6CC8C-BCC7-44B5-A093-9858940153CB}" destId="{D1C335C7-9146-4B01-9D22-E24DE1411E72}" srcOrd="3" destOrd="0" presId="urn:microsoft.com/office/officeart/2005/8/layout/orgChart1"/>
    <dgm:cxn modelId="{B0F30AC5-69DF-4094-9690-7FAB19952C7D}" type="presParOf" srcId="{D1C335C7-9146-4B01-9D22-E24DE1411E72}" destId="{D307A8CA-88E2-4901-AD56-570294A2B15F}" srcOrd="0" destOrd="0" presId="urn:microsoft.com/office/officeart/2005/8/layout/orgChart1"/>
    <dgm:cxn modelId="{D4B87878-6C86-4AF0-A9D7-3A555B521B6B}" type="presParOf" srcId="{D307A8CA-88E2-4901-AD56-570294A2B15F}" destId="{27F1F405-1012-4B65-81E2-A55C15DB49F5}" srcOrd="0" destOrd="0" presId="urn:microsoft.com/office/officeart/2005/8/layout/orgChart1"/>
    <dgm:cxn modelId="{9787272E-DA0C-4579-A816-10B48C0493B9}" type="presParOf" srcId="{D307A8CA-88E2-4901-AD56-570294A2B15F}" destId="{E07CC01C-1C01-4973-8B00-BCF3F24878B9}" srcOrd="1" destOrd="0" presId="urn:microsoft.com/office/officeart/2005/8/layout/orgChart1"/>
    <dgm:cxn modelId="{2C83D2CD-6892-4EC5-A9E4-2540DCF60AB8}" type="presParOf" srcId="{D1C335C7-9146-4B01-9D22-E24DE1411E72}" destId="{55C01713-1075-4109-ABC5-268B39AF94A2}" srcOrd="1" destOrd="0" presId="urn:microsoft.com/office/officeart/2005/8/layout/orgChart1"/>
    <dgm:cxn modelId="{51C2CA7A-F1B3-4921-B459-FAD349936E3B}" type="presParOf" srcId="{D1C335C7-9146-4B01-9D22-E24DE1411E72}" destId="{71D4494E-1D37-4A6B-8969-7DC0CD8B8A50}" srcOrd="2" destOrd="0" presId="urn:microsoft.com/office/officeart/2005/8/layout/orgChart1"/>
    <dgm:cxn modelId="{186B7D8C-B8C5-4541-BEF3-46C72A1E07F7}" type="presParOf" srcId="{AED6CC8C-BCC7-44B5-A093-9858940153CB}" destId="{1E11B5E1-0A69-453F-AD1F-95D1BA5EC250}" srcOrd="4" destOrd="0" presId="urn:microsoft.com/office/officeart/2005/8/layout/orgChart1"/>
    <dgm:cxn modelId="{F1844922-A725-47D5-AB81-3764F3F9DA57}" type="presParOf" srcId="{AED6CC8C-BCC7-44B5-A093-9858940153CB}" destId="{3A018CB3-9B4E-4175-B940-6E8BF8F70A1A}" srcOrd="5" destOrd="0" presId="urn:microsoft.com/office/officeart/2005/8/layout/orgChart1"/>
    <dgm:cxn modelId="{7E242790-0CF9-4795-8ACD-003D1F59B301}" type="presParOf" srcId="{3A018CB3-9B4E-4175-B940-6E8BF8F70A1A}" destId="{39B75498-5E46-4684-8E49-185488B28702}" srcOrd="0" destOrd="0" presId="urn:microsoft.com/office/officeart/2005/8/layout/orgChart1"/>
    <dgm:cxn modelId="{3C3A2328-9C05-4500-B35A-D4F4AAB849A7}" type="presParOf" srcId="{39B75498-5E46-4684-8E49-185488B28702}" destId="{0E2C8176-E356-4698-8D43-53CB458282A7}" srcOrd="0" destOrd="0" presId="urn:microsoft.com/office/officeart/2005/8/layout/orgChart1"/>
    <dgm:cxn modelId="{9100DEC2-E6B3-4853-83C2-66E01630D699}" type="presParOf" srcId="{39B75498-5E46-4684-8E49-185488B28702}" destId="{AB5627D4-2FDB-4294-AF20-A867E1857C27}" srcOrd="1" destOrd="0" presId="urn:microsoft.com/office/officeart/2005/8/layout/orgChart1"/>
    <dgm:cxn modelId="{2AE2B0A7-5668-408B-963D-FE441542A63D}" type="presParOf" srcId="{3A018CB3-9B4E-4175-B940-6E8BF8F70A1A}" destId="{118B923E-5B80-4073-9058-47D453D5A60D}" srcOrd="1" destOrd="0" presId="urn:microsoft.com/office/officeart/2005/8/layout/orgChart1"/>
    <dgm:cxn modelId="{DCA42FEA-A732-402A-82A0-566CDDFCEA10}" type="presParOf" srcId="{3A018CB3-9B4E-4175-B940-6E8BF8F70A1A}" destId="{A9A1A2BD-DB11-4D2A-ACD3-DEBA6914A98C}" srcOrd="2" destOrd="0" presId="urn:microsoft.com/office/officeart/2005/8/layout/orgChart1"/>
    <dgm:cxn modelId="{745FA9F0-DBF7-4D91-86BD-814777B2A828}" type="presParOf" srcId="{AED6CC8C-BCC7-44B5-A093-9858940153CB}" destId="{90B8171E-73B9-423D-80BE-84D25641C22E}" srcOrd="6" destOrd="0" presId="urn:microsoft.com/office/officeart/2005/8/layout/orgChart1"/>
    <dgm:cxn modelId="{0D3A24E8-E716-4FEE-B2B7-714AEA53AD86}" type="presParOf" srcId="{AED6CC8C-BCC7-44B5-A093-9858940153CB}" destId="{1341EF18-9242-4243-BE51-3567129210F1}" srcOrd="7" destOrd="0" presId="urn:microsoft.com/office/officeart/2005/8/layout/orgChart1"/>
    <dgm:cxn modelId="{2283A490-9A94-4F5B-BEAD-B63AA6985F88}" type="presParOf" srcId="{1341EF18-9242-4243-BE51-3567129210F1}" destId="{35658D18-047E-44AC-9C85-3BA8DB2E3D8A}" srcOrd="0" destOrd="0" presId="urn:microsoft.com/office/officeart/2005/8/layout/orgChart1"/>
    <dgm:cxn modelId="{F4BEC2AF-5A10-422D-B3E8-1A5E27F751A4}" type="presParOf" srcId="{35658D18-047E-44AC-9C85-3BA8DB2E3D8A}" destId="{93DA2301-E944-4809-96B1-209C4860CC23}" srcOrd="0" destOrd="0" presId="urn:microsoft.com/office/officeart/2005/8/layout/orgChart1"/>
    <dgm:cxn modelId="{2CAADB46-159D-445B-8FBD-7E12160EBCE7}" type="presParOf" srcId="{35658D18-047E-44AC-9C85-3BA8DB2E3D8A}" destId="{6263AC9D-B5FE-4791-9D4D-CB4B92BFF8E4}" srcOrd="1" destOrd="0" presId="urn:microsoft.com/office/officeart/2005/8/layout/orgChart1"/>
    <dgm:cxn modelId="{B833EAED-836C-4E4D-B140-F43F4505C7A2}" type="presParOf" srcId="{1341EF18-9242-4243-BE51-3567129210F1}" destId="{576464B9-72AE-448A-92F7-6177CEB5D5D5}" srcOrd="1" destOrd="0" presId="urn:microsoft.com/office/officeart/2005/8/layout/orgChart1"/>
    <dgm:cxn modelId="{324A4389-7C1C-4F8D-81E5-8A1F015B7E70}" type="presParOf" srcId="{1341EF18-9242-4243-BE51-3567129210F1}" destId="{A2EA7E0F-B890-48C0-8104-F97867FFA73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F11DA-021B-41C8-B723-A5BA9FB72C39}">
      <dsp:nvSpPr>
        <dsp:cNvPr id="0" name=""/>
        <dsp:cNvSpPr/>
      </dsp:nvSpPr>
      <dsp:spPr>
        <a:xfrm>
          <a:off x="4306" y="1406628"/>
          <a:ext cx="3425411" cy="17127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/>
            <a:t>Компьютер</a:t>
          </a:r>
          <a:endParaRPr lang="ru-RU" sz="5300" kern="1200" dirty="0"/>
        </a:p>
      </dsp:txBody>
      <dsp:txXfrm>
        <a:off x="54469" y="1456791"/>
        <a:ext cx="3325085" cy="1612379"/>
      </dsp:txXfrm>
    </dsp:sp>
    <dsp:sp modelId="{F61DB9FA-A910-42D2-926F-1196B282C263}">
      <dsp:nvSpPr>
        <dsp:cNvPr id="0" name=""/>
        <dsp:cNvSpPr/>
      </dsp:nvSpPr>
      <dsp:spPr>
        <a:xfrm rot="19457599">
          <a:off x="3271118" y="1736520"/>
          <a:ext cx="1687362" cy="68115"/>
        </a:xfrm>
        <a:custGeom>
          <a:avLst/>
          <a:gdLst/>
          <a:ahLst/>
          <a:cxnLst/>
          <a:rect l="0" t="0" r="0" b="0"/>
          <a:pathLst>
            <a:path>
              <a:moveTo>
                <a:pt x="0" y="34057"/>
              </a:moveTo>
              <a:lnTo>
                <a:pt x="1687362" y="340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072615" y="1728394"/>
        <a:ext cx="84368" cy="84368"/>
      </dsp:txXfrm>
    </dsp:sp>
    <dsp:sp modelId="{6887E7FE-98A4-4947-B684-AF4BC6C19BF4}">
      <dsp:nvSpPr>
        <dsp:cNvPr id="0" name=""/>
        <dsp:cNvSpPr/>
      </dsp:nvSpPr>
      <dsp:spPr>
        <a:xfrm>
          <a:off x="4799882" y="421822"/>
          <a:ext cx="3425411" cy="17127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/>
            <a:t>Монитор</a:t>
          </a:r>
          <a:endParaRPr lang="ru-RU" sz="5300" kern="1200" dirty="0"/>
        </a:p>
      </dsp:txBody>
      <dsp:txXfrm>
        <a:off x="4850045" y="471985"/>
        <a:ext cx="3325085" cy="1612379"/>
      </dsp:txXfrm>
    </dsp:sp>
    <dsp:sp modelId="{F00E6D6E-3E11-423F-A574-FDBC4EDA0552}">
      <dsp:nvSpPr>
        <dsp:cNvPr id="0" name=""/>
        <dsp:cNvSpPr/>
      </dsp:nvSpPr>
      <dsp:spPr>
        <a:xfrm rot="2142401">
          <a:off x="3271118" y="2721326"/>
          <a:ext cx="1687362" cy="68115"/>
        </a:xfrm>
        <a:custGeom>
          <a:avLst/>
          <a:gdLst/>
          <a:ahLst/>
          <a:cxnLst/>
          <a:rect l="0" t="0" r="0" b="0"/>
          <a:pathLst>
            <a:path>
              <a:moveTo>
                <a:pt x="0" y="34057"/>
              </a:moveTo>
              <a:lnTo>
                <a:pt x="1687362" y="340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072615" y="2713200"/>
        <a:ext cx="84368" cy="84368"/>
      </dsp:txXfrm>
    </dsp:sp>
    <dsp:sp modelId="{A8BD972E-8C98-42FB-BA8F-0B493C56A7A2}">
      <dsp:nvSpPr>
        <dsp:cNvPr id="0" name=""/>
        <dsp:cNvSpPr/>
      </dsp:nvSpPr>
      <dsp:spPr>
        <a:xfrm>
          <a:off x="4799882" y="2391434"/>
          <a:ext cx="3425411" cy="17127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/>
            <a:t>Системный блок</a:t>
          </a:r>
          <a:endParaRPr lang="ru-RU" sz="5300" kern="1200" dirty="0"/>
        </a:p>
      </dsp:txBody>
      <dsp:txXfrm>
        <a:off x="4850045" y="2441597"/>
        <a:ext cx="3325085" cy="16123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B8171E-73B9-423D-80BE-84D25641C22E}">
      <dsp:nvSpPr>
        <dsp:cNvPr id="0" name=""/>
        <dsp:cNvSpPr/>
      </dsp:nvSpPr>
      <dsp:spPr>
        <a:xfrm>
          <a:off x="4446240" y="1114627"/>
          <a:ext cx="1265868" cy="1974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4759"/>
              </a:lnTo>
              <a:lnTo>
                <a:pt x="1265868" y="197475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11B5E1-0A69-453F-AD1F-95D1BA5EC250}">
      <dsp:nvSpPr>
        <dsp:cNvPr id="0" name=""/>
        <dsp:cNvSpPr/>
      </dsp:nvSpPr>
      <dsp:spPr>
        <a:xfrm>
          <a:off x="4446240" y="1114627"/>
          <a:ext cx="1758147" cy="568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8235"/>
              </a:lnTo>
              <a:lnTo>
                <a:pt x="1758147" y="56823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866AA-CE16-481A-BFFD-6B2501361361}">
      <dsp:nvSpPr>
        <dsp:cNvPr id="0" name=""/>
        <dsp:cNvSpPr/>
      </dsp:nvSpPr>
      <dsp:spPr>
        <a:xfrm>
          <a:off x="2766927" y="1114627"/>
          <a:ext cx="1679312" cy="629389"/>
        </a:xfrm>
        <a:custGeom>
          <a:avLst/>
          <a:gdLst/>
          <a:ahLst/>
          <a:cxnLst/>
          <a:rect l="0" t="0" r="0" b="0"/>
          <a:pathLst>
            <a:path>
              <a:moveTo>
                <a:pt x="1679312" y="0"/>
              </a:moveTo>
              <a:lnTo>
                <a:pt x="1679312" y="629389"/>
              </a:lnTo>
              <a:lnTo>
                <a:pt x="0" y="62938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338DF-51E9-4F37-A407-E29A89E4C058}">
      <dsp:nvSpPr>
        <dsp:cNvPr id="0" name=""/>
        <dsp:cNvSpPr/>
      </dsp:nvSpPr>
      <dsp:spPr>
        <a:xfrm>
          <a:off x="4446240" y="1114627"/>
          <a:ext cx="1687825" cy="3521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1918"/>
              </a:lnTo>
              <a:lnTo>
                <a:pt x="1687825" y="352191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59A6B8-09FA-4863-A279-4A6DF0AD1F20}">
      <dsp:nvSpPr>
        <dsp:cNvPr id="0" name=""/>
        <dsp:cNvSpPr/>
      </dsp:nvSpPr>
      <dsp:spPr>
        <a:xfrm>
          <a:off x="4446240" y="1114627"/>
          <a:ext cx="197053" cy="3669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6159"/>
              </a:lnTo>
              <a:lnTo>
                <a:pt x="197053" y="3436159"/>
              </a:lnTo>
              <a:lnTo>
                <a:pt x="197053" y="366953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65CD51-E8A7-4FC6-B11A-973B73F78904}">
      <dsp:nvSpPr>
        <dsp:cNvPr id="0" name=""/>
        <dsp:cNvSpPr/>
      </dsp:nvSpPr>
      <dsp:spPr>
        <a:xfrm>
          <a:off x="1830266" y="1114627"/>
          <a:ext cx="2615973" cy="1700416"/>
        </a:xfrm>
        <a:custGeom>
          <a:avLst/>
          <a:gdLst/>
          <a:ahLst/>
          <a:cxnLst/>
          <a:rect l="0" t="0" r="0" b="0"/>
          <a:pathLst>
            <a:path>
              <a:moveTo>
                <a:pt x="2615973" y="0"/>
              </a:moveTo>
              <a:lnTo>
                <a:pt x="2615973" y="1467045"/>
              </a:lnTo>
              <a:lnTo>
                <a:pt x="0" y="1467045"/>
              </a:lnTo>
              <a:lnTo>
                <a:pt x="0" y="170041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1CDE58-8BD7-4801-BC39-A32BD6D6A205}">
      <dsp:nvSpPr>
        <dsp:cNvPr id="0" name=""/>
        <dsp:cNvSpPr/>
      </dsp:nvSpPr>
      <dsp:spPr>
        <a:xfrm>
          <a:off x="1840957" y="1114627"/>
          <a:ext cx="2605282" cy="3317907"/>
        </a:xfrm>
        <a:custGeom>
          <a:avLst/>
          <a:gdLst/>
          <a:ahLst/>
          <a:cxnLst/>
          <a:rect l="0" t="0" r="0" b="0"/>
          <a:pathLst>
            <a:path>
              <a:moveTo>
                <a:pt x="2605282" y="0"/>
              </a:moveTo>
              <a:lnTo>
                <a:pt x="2605282" y="3084537"/>
              </a:lnTo>
              <a:lnTo>
                <a:pt x="0" y="3084537"/>
              </a:lnTo>
              <a:lnTo>
                <a:pt x="0" y="331790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90D179-A409-47EB-A6E9-9E89C5543579}">
      <dsp:nvSpPr>
        <dsp:cNvPr id="0" name=""/>
        <dsp:cNvSpPr/>
      </dsp:nvSpPr>
      <dsp:spPr>
        <a:xfrm>
          <a:off x="2997930" y="3338"/>
          <a:ext cx="2896618" cy="111128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Системный блок</a:t>
          </a:r>
          <a:endParaRPr lang="ru-RU" sz="2300" kern="1200" dirty="0"/>
        </a:p>
      </dsp:txBody>
      <dsp:txXfrm>
        <a:off x="2997930" y="3338"/>
        <a:ext cx="2896618" cy="1111288"/>
      </dsp:txXfrm>
    </dsp:sp>
    <dsp:sp modelId="{E5EEBB79-6785-4749-B7A7-37F28FBE301D}">
      <dsp:nvSpPr>
        <dsp:cNvPr id="0" name=""/>
        <dsp:cNvSpPr/>
      </dsp:nvSpPr>
      <dsp:spPr>
        <a:xfrm>
          <a:off x="578311" y="4432535"/>
          <a:ext cx="2525292" cy="132961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Винчестер(жёсткий диск)</a:t>
          </a:r>
          <a:endParaRPr lang="ru-RU" sz="2300" kern="1200" dirty="0"/>
        </a:p>
      </dsp:txBody>
      <dsp:txXfrm>
        <a:off x="578311" y="4432535"/>
        <a:ext cx="2525292" cy="1329612"/>
      </dsp:txXfrm>
    </dsp:sp>
    <dsp:sp modelId="{197BE5BA-B383-451A-BFE5-ABDCA51FED64}">
      <dsp:nvSpPr>
        <dsp:cNvPr id="0" name=""/>
        <dsp:cNvSpPr/>
      </dsp:nvSpPr>
      <dsp:spPr>
        <a:xfrm>
          <a:off x="718977" y="2815043"/>
          <a:ext cx="2222577" cy="111128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Процессор</a:t>
          </a:r>
          <a:endParaRPr lang="ru-RU" sz="2300" kern="1200" dirty="0"/>
        </a:p>
      </dsp:txBody>
      <dsp:txXfrm>
        <a:off x="718977" y="2815043"/>
        <a:ext cx="2222577" cy="1111288"/>
      </dsp:txXfrm>
    </dsp:sp>
    <dsp:sp modelId="{DE8B04B0-4791-44A5-90A8-8498BFE8F435}">
      <dsp:nvSpPr>
        <dsp:cNvPr id="0" name=""/>
        <dsp:cNvSpPr/>
      </dsp:nvSpPr>
      <dsp:spPr>
        <a:xfrm>
          <a:off x="3532005" y="4784158"/>
          <a:ext cx="2222577" cy="111128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Видеокарта</a:t>
          </a:r>
          <a:endParaRPr lang="ru-RU" sz="2300" kern="1200" dirty="0"/>
        </a:p>
      </dsp:txBody>
      <dsp:txXfrm>
        <a:off x="3532005" y="4784158"/>
        <a:ext cx="2222577" cy="1111288"/>
      </dsp:txXfrm>
    </dsp:sp>
    <dsp:sp modelId="{DC00B18A-689E-46FF-BE60-226A08A4C051}">
      <dsp:nvSpPr>
        <dsp:cNvPr id="0" name=""/>
        <dsp:cNvSpPr/>
      </dsp:nvSpPr>
      <dsp:spPr>
        <a:xfrm>
          <a:off x="6134065" y="4080901"/>
          <a:ext cx="2222577" cy="111128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Оперативная память</a:t>
          </a:r>
          <a:endParaRPr lang="ru-RU" sz="2300" kern="1200" dirty="0"/>
        </a:p>
      </dsp:txBody>
      <dsp:txXfrm>
        <a:off x="6134065" y="4080901"/>
        <a:ext cx="2222577" cy="1111288"/>
      </dsp:txXfrm>
    </dsp:sp>
    <dsp:sp modelId="{27F1F405-1012-4B65-81E2-A55C15DB49F5}">
      <dsp:nvSpPr>
        <dsp:cNvPr id="0" name=""/>
        <dsp:cNvSpPr/>
      </dsp:nvSpPr>
      <dsp:spPr>
        <a:xfrm>
          <a:off x="437666" y="1127218"/>
          <a:ext cx="2329260" cy="123359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Материнская плата</a:t>
          </a:r>
          <a:endParaRPr lang="ru-RU" sz="2300" kern="1200" dirty="0"/>
        </a:p>
      </dsp:txBody>
      <dsp:txXfrm>
        <a:off x="437666" y="1127218"/>
        <a:ext cx="2329260" cy="1233597"/>
      </dsp:txXfrm>
    </dsp:sp>
    <dsp:sp modelId="{0E2C8176-E356-4698-8D43-53CB458282A7}">
      <dsp:nvSpPr>
        <dsp:cNvPr id="0" name=""/>
        <dsp:cNvSpPr/>
      </dsp:nvSpPr>
      <dsp:spPr>
        <a:xfrm>
          <a:off x="6204387" y="1127218"/>
          <a:ext cx="2222577" cy="111128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Сетевая  карта</a:t>
          </a:r>
          <a:endParaRPr lang="ru-RU" sz="2300" kern="1200" dirty="0"/>
        </a:p>
      </dsp:txBody>
      <dsp:txXfrm>
        <a:off x="6204387" y="1127218"/>
        <a:ext cx="2222577" cy="1111288"/>
      </dsp:txXfrm>
    </dsp:sp>
    <dsp:sp modelId="{93DA2301-E944-4809-96B1-209C4860CC23}">
      <dsp:nvSpPr>
        <dsp:cNvPr id="0" name=""/>
        <dsp:cNvSpPr/>
      </dsp:nvSpPr>
      <dsp:spPr>
        <a:xfrm>
          <a:off x="5712108" y="2533743"/>
          <a:ext cx="2222577" cy="111128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Блок питания</a:t>
          </a:r>
          <a:endParaRPr lang="ru-RU" sz="2300" kern="1200" dirty="0"/>
        </a:p>
      </dsp:txBody>
      <dsp:txXfrm>
        <a:off x="5712108" y="2533743"/>
        <a:ext cx="2222577" cy="1111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Якупова Анастасия 9б класс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История Маши, или как важно учиться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3800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305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«Ага</a:t>
            </a:r>
            <a:r>
              <a:rPr lang="ru-RU" dirty="0"/>
              <a:t>, попробуем вспомнить материнскую плату</a:t>
            </a:r>
            <a:r>
              <a:rPr lang="ru-RU" dirty="0" smtClean="0"/>
              <a:t>…»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i="1" dirty="0"/>
              <a:t> </a:t>
            </a:r>
            <a:r>
              <a:rPr lang="ru-RU" i="1" dirty="0" smtClean="0"/>
              <a:t> …Состоит </a:t>
            </a:r>
            <a:r>
              <a:rPr lang="ru-RU" i="1" dirty="0"/>
              <a:t>из ключевых микросхем. За счёт неё работают остальные детали</a:t>
            </a:r>
            <a:r>
              <a:rPr lang="ru-RU" i="1" dirty="0" smtClean="0"/>
              <a:t>. При поломке компьютер никак не реагирует на команды.</a:t>
            </a:r>
            <a:endParaRPr lang="ru-RU" i="1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56" y="3714752"/>
            <a:ext cx="5578475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5179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571612"/>
            <a:ext cx="8186798" cy="3071834"/>
          </a:xfrm>
        </p:spPr>
        <p:txBody>
          <a:bodyPr/>
          <a:lstStyle/>
          <a:p>
            <a:r>
              <a:rPr lang="ru-RU" dirty="0" smtClean="0"/>
              <a:t>«Нет, это нам не подходит, я точно помню этот писк. Продолжаем поиски…»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944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«…На очереди процессор…»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358105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/>
              <a:t>  …Процессор- это «мозг</a:t>
            </a:r>
            <a:r>
              <a:rPr lang="ru-RU" i="1" dirty="0"/>
              <a:t>» компьютера.  Он руководит работой всех установленных устройств компьютера</a:t>
            </a:r>
            <a:r>
              <a:rPr lang="ru-RU" i="1" dirty="0" smtClean="0"/>
              <a:t>. При поломке компьютер не включается и ни на что не реагирует.</a:t>
            </a:r>
            <a:endParaRPr lang="ru-RU" i="1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4" y="3071810"/>
            <a:ext cx="2706687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3776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57694"/>
          </a:xfrm>
        </p:spPr>
        <p:txBody>
          <a:bodyPr>
            <a:normAutofit/>
          </a:bodyPr>
          <a:lstStyle/>
          <a:p>
            <a:r>
              <a:rPr lang="ru-RU" dirty="0" smtClean="0"/>
              <a:t>«Видимо, процессор не при чём. Он реагирует на поломку, как материнская плата. Ясно, пробуем ещё…»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721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«…Дальше- жёсткий диск…»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6895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/>
              <a:t>  …Винчестер-хранит </a:t>
            </a:r>
            <a:r>
              <a:rPr lang="ru-RU" i="1" dirty="0"/>
              <a:t>операционную </a:t>
            </a:r>
            <a:r>
              <a:rPr lang="ru-RU" i="1" dirty="0" smtClean="0"/>
              <a:t>систему, используемые </a:t>
            </a:r>
            <a:r>
              <a:rPr lang="ru-RU" i="1" dirty="0"/>
              <a:t>программы и пользовательские </a:t>
            </a:r>
            <a:r>
              <a:rPr lang="ru-RU" i="1" dirty="0" smtClean="0"/>
              <a:t>файлы. При поломке компьютер не запустится, но материнская плата будет работать. </a:t>
            </a:r>
            <a:endParaRPr lang="ru-RU" i="1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3357562"/>
            <a:ext cx="282681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263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858180" cy="4857760"/>
          </a:xfrm>
        </p:spPr>
        <p:txBody>
          <a:bodyPr/>
          <a:lstStyle/>
          <a:p>
            <a:r>
              <a:rPr lang="ru-RU" dirty="0" smtClean="0"/>
              <a:t>«Это не винчестер, я бы определила, в конце концов, появились бы записи и формулы, </a:t>
            </a:r>
            <a:r>
              <a:rPr lang="ru-RU" dirty="0" err="1" smtClean="0"/>
              <a:t>запускающиеся</a:t>
            </a:r>
            <a:r>
              <a:rPr lang="ru-RU" dirty="0" smtClean="0"/>
              <a:t> до операционной системы…»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237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98" y="3429000"/>
            <a:ext cx="274809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«…Следующая-оперативная память…»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i="1" dirty="0" smtClean="0"/>
              <a:t>  …Временно </a:t>
            </a:r>
            <a:r>
              <a:rPr lang="ru-RU" i="1" dirty="0"/>
              <a:t>хранит команды и данные, необходимые процессору для выполнения </a:t>
            </a:r>
            <a:r>
              <a:rPr lang="ru-RU" i="1" dirty="0" smtClean="0"/>
              <a:t>операций. При поломке компьютер не запускается, возможны 1 длинный и 1 короткий сигналы.</a:t>
            </a:r>
            <a:endParaRPr lang="ru-RU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768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500990" cy="4929198"/>
          </a:xfrm>
        </p:spPr>
        <p:txBody>
          <a:bodyPr>
            <a:normAutofit/>
          </a:bodyPr>
          <a:lstStyle/>
          <a:p>
            <a:r>
              <a:rPr lang="ru-RU" dirty="0" smtClean="0"/>
              <a:t>«Определённо, оперативная память не виновата. Я </a:t>
            </a:r>
            <a:r>
              <a:rPr lang="ru-RU" dirty="0"/>
              <a:t>а</a:t>
            </a:r>
            <a:r>
              <a:rPr lang="ru-RU" dirty="0" smtClean="0"/>
              <a:t>бсолютно точно помню, что при её поломке только 1 короткий сигнал…»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354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56" y="2857496"/>
            <a:ext cx="5895975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«…Следующая- сетевая карта…»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i="1" dirty="0" smtClean="0"/>
              <a:t>…С </a:t>
            </a:r>
            <a:r>
              <a:rPr lang="ru-RU" i="1" dirty="0"/>
              <a:t>помощью сетевой карты </a:t>
            </a:r>
            <a:r>
              <a:rPr lang="ru-RU" i="1" dirty="0" smtClean="0"/>
              <a:t>можно </a:t>
            </a:r>
            <a:r>
              <a:rPr lang="ru-RU" i="1" dirty="0"/>
              <a:t>выходить в глобальную сеть (Интернет</a:t>
            </a:r>
            <a:r>
              <a:rPr lang="ru-RU" i="1" dirty="0" smtClean="0"/>
              <a:t>). При поломке пропадает подключение к Интернету.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252398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58246" cy="4429132"/>
          </a:xfrm>
        </p:spPr>
        <p:txBody>
          <a:bodyPr/>
          <a:lstStyle/>
          <a:p>
            <a:r>
              <a:rPr lang="ru-RU" dirty="0" smtClean="0"/>
              <a:t>«Выходит, сетевая карта в порядке. Она не могла устроить столько проблем…»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347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3000372"/>
            <a:ext cx="4929190" cy="3571924"/>
          </a:xfrm>
        </p:spPr>
        <p:txBody>
          <a:bodyPr>
            <a:normAutofit fontScale="90000"/>
          </a:bodyPr>
          <a:lstStyle/>
          <a:p>
            <a:r>
              <a:rPr lang="ru-RU" dirty="0"/>
              <a:t>Жила-была девушка Маша. Она училась в институте и увлекалась компьютерами. Ей нравилось изучать всё новое и необычное, поэтому, не жалея своего времени, она проводила часы за очередной книгой об информатике. </a:t>
            </a:r>
            <a:br>
              <a:rPr lang="ru-RU" dirty="0"/>
            </a:br>
            <a:endParaRPr lang="ru-RU" dirty="0"/>
          </a:p>
        </p:txBody>
      </p:sp>
      <p:pic>
        <p:nvPicPr>
          <p:cNvPr id="37892" name="Picture 4" descr="http://fanfen.ru/files/File/19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3143272" cy="4712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3640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«…Может, блок питания?..»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i="1" dirty="0" smtClean="0"/>
              <a:t>   …Служит </a:t>
            </a:r>
            <a:r>
              <a:rPr lang="ru-RU" i="1" dirty="0"/>
              <a:t>для обеспечения питания всем составляющим компьютера</a:t>
            </a:r>
            <a:r>
              <a:rPr lang="ru-RU" i="1" dirty="0" smtClean="0"/>
              <a:t>.</a:t>
            </a:r>
            <a:r>
              <a:rPr lang="ru-RU" i="1" dirty="0"/>
              <a:t> При поломке-1 короткий, но повторяющийся сигнал.</a:t>
            </a:r>
          </a:p>
          <a:p>
            <a:pPr marL="0" indent="0" algn="ctr">
              <a:buNone/>
            </a:pPr>
            <a:endParaRPr lang="ru-RU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86124"/>
            <a:ext cx="4121517" cy="293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357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929618" cy="4357694"/>
          </a:xfrm>
        </p:spPr>
        <p:txBody>
          <a:bodyPr/>
          <a:lstStyle/>
          <a:p>
            <a:r>
              <a:rPr lang="ru-RU" dirty="0"/>
              <a:t>«Судя по всему блок питания исправен. Иначе, откуда же взялся длинный сигнал?..»</a:t>
            </a:r>
          </a:p>
        </p:txBody>
      </p:sp>
    </p:spTree>
    <p:extLst>
      <p:ext uri="{BB962C8B-B14F-4D97-AF65-F5344CB8AC3E}">
        <p14:creationId xmlns:p14="http://schemas.microsoft.com/office/powerpoint/2010/main" xmlns="" val="71897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3571876"/>
            <a:ext cx="3786213" cy="2728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«…Итак</a:t>
            </a:r>
            <a:r>
              <a:rPr lang="ru-RU" dirty="0"/>
              <a:t>, видеокарта</a:t>
            </a:r>
            <a:r>
              <a:rPr lang="ru-RU" dirty="0" smtClean="0"/>
              <a:t>…»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4282" y="1527048"/>
            <a:ext cx="8643998" cy="454515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 </a:t>
            </a:r>
            <a:r>
              <a:rPr lang="ru-RU" i="1" dirty="0" smtClean="0"/>
              <a:t>…Позволяет </a:t>
            </a:r>
            <a:r>
              <a:rPr lang="ru-RU" i="1" dirty="0"/>
              <a:t>выводить изображение на монитор. Состоит из видеопроцессора, видеопамяти и цифро-аналогового преобразователя</a:t>
            </a:r>
            <a:r>
              <a:rPr lang="ru-RU" i="1" dirty="0" smtClean="0"/>
              <a:t>. При поломке монитор не включается, раздаются 1 длинный и 2 коротких сигнала.</a:t>
            </a:r>
            <a:endParaRPr lang="ru-RU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551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86808" cy="5143512"/>
          </a:xfrm>
        </p:spPr>
        <p:txBody>
          <a:bodyPr>
            <a:normAutofit/>
          </a:bodyPr>
          <a:lstStyle/>
          <a:p>
            <a:r>
              <a:rPr lang="ru-RU" dirty="0" smtClean="0"/>
              <a:t>«Ну наконец-то! Это видеокарта.  Думаю, я успею её заменить</a:t>
            </a:r>
            <a:r>
              <a:rPr lang="ru-RU" dirty="0" smtClean="0"/>
              <a:t>».</a:t>
            </a:r>
            <a:br>
              <a:rPr lang="ru-RU" dirty="0" smtClean="0"/>
            </a:br>
            <a:r>
              <a:rPr lang="ru-RU" dirty="0" smtClean="0"/>
              <a:t>Дело в том, что денег и времени для вызова специалистов у студентки не было.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567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429684" cy="6000768"/>
          </a:xfrm>
        </p:spPr>
        <p:txBody>
          <a:bodyPr>
            <a:normAutofit/>
          </a:bodyPr>
          <a:lstStyle/>
          <a:p>
            <a:r>
              <a:rPr lang="ru-RU" dirty="0"/>
              <a:t> И Маша действительно успела её </a:t>
            </a:r>
            <a:r>
              <a:rPr lang="ru-RU" dirty="0" smtClean="0"/>
              <a:t>заменить. А так же </a:t>
            </a:r>
            <a:r>
              <a:rPr lang="ru-RU" dirty="0"/>
              <a:t>дописать курсовую и сдать её на положительную </a:t>
            </a:r>
            <a:r>
              <a:rPr lang="ru-RU" dirty="0" smtClean="0"/>
              <a:t>оценку, </a:t>
            </a:r>
            <a:r>
              <a:rPr lang="ru-RU" dirty="0"/>
              <a:t>п</a:t>
            </a:r>
            <a:r>
              <a:rPr lang="ru-RU" dirty="0" smtClean="0"/>
              <a:t>отому что девушка знала, что необходимо сделать для починки компьютера, и эти знания в нужный момент ей очень пригодились.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920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929618" cy="4572008"/>
          </a:xfrm>
        </p:spPr>
        <p:txBody>
          <a:bodyPr/>
          <a:lstStyle/>
          <a:p>
            <a:r>
              <a:rPr lang="ru-RU" dirty="0" smtClean="0"/>
              <a:t>Таким образом, учитесь и узнавайте. Ведь однажды вам могут пригодиться даже самые необычные знания.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924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256"/>
          </a:xfrm>
        </p:spPr>
        <p:txBody>
          <a:bodyPr/>
          <a:lstStyle/>
          <a:p>
            <a:r>
              <a:rPr lang="ru-RU" b="1" i="1" dirty="0" smtClean="0"/>
              <a:t>Спасибо за внимание!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310386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215370" cy="4643470"/>
          </a:xfrm>
        </p:spPr>
        <p:txBody>
          <a:bodyPr>
            <a:normAutofit/>
          </a:bodyPr>
          <a:lstStyle/>
          <a:p>
            <a:r>
              <a:rPr lang="ru-RU" dirty="0"/>
              <a:t>Но время </a:t>
            </a:r>
            <a:r>
              <a:rPr lang="ru-RU" dirty="0" smtClean="0"/>
              <a:t>шло, и, в один прекрасный момент, Маша поняла, что завтра нужно сдавать дипломную. Это </a:t>
            </a:r>
            <a:r>
              <a:rPr lang="ru-RU" dirty="0"/>
              <a:t>был очень важный день для неё. Студентка заранее подготовилась к нему и у неё было всё готово. Превосходно понимая, что нужно хорошо выспаться, Маша пораньше легла спать.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260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43644"/>
          </a:xfrm>
        </p:spPr>
        <p:txBody>
          <a:bodyPr>
            <a:normAutofit/>
          </a:bodyPr>
          <a:lstStyle/>
          <a:p>
            <a:r>
              <a:rPr lang="ru-RU" dirty="0"/>
              <a:t>Проснувшись утром, девушка вспомнила, что у неё ошибка в одном из абзацев. Обрадовавшись, что вовремя </a:t>
            </a:r>
            <a:r>
              <a:rPr lang="ru-RU" dirty="0" smtClean="0"/>
              <a:t>заметила недочёт, </a:t>
            </a:r>
            <a:r>
              <a:rPr lang="ru-RU" dirty="0"/>
              <a:t>Маша пошла редактировать страницу дипломной работы на компьютере, чтобы затем эту страницу распечатать. Собранная девушка в хорошем настроении нажала кнопку включения.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457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7958"/>
          </a:xfrm>
        </p:spPr>
        <p:txBody>
          <a:bodyPr>
            <a:normAutofit/>
          </a:bodyPr>
          <a:lstStyle/>
          <a:p>
            <a:r>
              <a:rPr lang="ru-RU" dirty="0"/>
              <a:t>Вдруг раздался пронзительный писк! Маша испугалась и выключила компьютер. Включив его заново, она вновь услышала этот противный звук, заметив, что монитор также выключен, а сигнал был сначала длинный, затем </a:t>
            </a:r>
            <a:r>
              <a:rPr lang="ru-RU" dirty="0" smtClean="0"/>
              <a:t>было два </a:t>
            </a:r>
            <a:r>
              <a:rPr lang="ru-RU" dirty="0"/>
              <a:t>коротких… Что же делать!? Скоро защищать дипломную работу, а у Маши ещё не готова та злополучная страница!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0745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71546"/>
            <a:ext cx="9144000" cy="4071966"/>
          </a:xfrm>
        </p:spPr>
        <p:txBody>
          <a:bodyPr>
            <a:normAutofit/>
          </a:bodyPr>
          <a:lstStyle/>
          <a:p>
            <a:r>
              <a:rPr lang="ru-RU" dirty="0"/>
              <a:t>«Нужно сейчас же что-то придумать</a:t>
            </a:r>
            <a:r>
              <a:rPr lang="ru-RU" dirty="0" smtClean="0"/>
              <a:t>!»- решила </a:t>
            </a:r>
            <a:r>
              <a:rPr lang="ru-RU" dirty="0"/>
              <a:t>девушка. И не нашла ничего лучше, как… Вспомнить, чему она училась, о чём читала и попытаться хотя бы приблизительно понять причину поломки. Итак, заглянем в воспоминания студентки…</a:t>
            </a:r>
            <a:br>
              <a:rPr lang="ru-RU" dirty="0"/>
            </a:br>
            <a:endParaRPr lang="ru-RU" dirty="0"/>
          </a:p>
        </p:txBody>
      </p:sp>
      <p:pic>
        <p:nvPicPr>
          <p:cNvPr id="33796" name="Picture 4" descr="http://go3.imgsmail.ru/imgpreview?key=4c6de3fd04ef753a&amp;mb=imgdb_preview_12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714884"/>
            <a:ext cx="2333625" cy="1552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663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«Так, </a:t>
            </a:r>
            <a:r>
              <a:rPr lang="ru-RU" dirty="0" smtClean="0"/>
              <a:t>сначала, </a:t>
            </a:r>
            <a:r>
              <a:rPr lang="ru-RU" dirty="0"/>
              <a:t>из чего состоит компьютер»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412032615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7107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«Отлично, вряд ли причина в мониторе, писк раздаётся из системного блока. Значит-идём дальше…»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632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134828431"/>
              </p:ext>
            </p:extLst>
          </p:nvPr>
        </p:nvGraphicFramePr>
        <p:xfrm>
          <a:off x="251520" y="142852"/>
          <a:ext cx="8892480" cy="6478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2293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700</Words>
  <Application>Microsoft Office PowerPoint</Application>
  <PresentationFormat>Экран (4:3)</PresentationFormat>
  <Paragraphs>44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Официальная</vt:lpstr>
      <vt:lpstr>История Маши, или как важно учиться</vt:lpstr>
      <vt:lpstr>Жила-была девушка Маша. Она училась в институте и увлекалась компьютерами. Ей нравилось изучать всё новое и необычное, поэтому, не жалея своего времени, она проводила часы за очередной книгой об информатике.  </vt:lpstr>
      <vt:lpstr>Но время шло, и, в один прекрасный момент, Маша поняла, что завтра нужно сдавать дипломную. Это был очень важный день для неё. Студентка заранее подготовилась к нему и у неё было всё готово. Превосходно понимая, что нужно хорошо выспаться, Маша пораньше легла спать. </vt:lpstr>
      <vt:lpstr>Проснувшись утром, девушка вспомнила, что у неё ошибка в одном из абзацев. Обрадовавшись, что вовремя заметила недочёт, Маша пошла редактировать страницу дипломной работы на компьютере, чтобы затем эту страницу распечатать. Собранная девушка в хорошем настроении нажала кнопку включения. </vt:lpstr>
      <vt:lpstr>Вдруг раздался пронзительный писк! Маша испугалась и выключила компьютер. Включив его заново, она вновь услышала этот противный звук, заметив, что монитор также выключен, а сигнал был сначала длинный, затем было два коротких… Что же делать!? Скоро защищать дипломную работу, а у Маши ещё не готова та злополучная страница! </vt:lpstr>
      <vt:lpstr>«Нужно сейчас же что-то придумать!»- решила девушка. И не нашла ничего лучше, как… Вспомнить, чему она училась, о чём читала и попытаться хотя бы приблизительно понять причину поломки. Итак, заглянем в воспоминания студентки… </vt:lpstr>
      <vt:lpstr>«Так, сначала, из чего состоит компьютер»</vt:lpstr>
      <vt:lpstr>«Отлично, вряд ли причина в мониторе, писк раздаётся из системного блока. Значит-идём дальше…»</vt:lpstr>
      <vt:lpstr>Слайд 9</vt:lpstr>
      <vt:lpstr>«Ага, попробуем вспомнить материнскую плату…»  </vt:lpstr>
      <vt:lpstr>«Нет, это нам не подходит, я точно помню этот писк. Продолжаем поиски…»  </vt:lpstr>
      <vt:lpstr>«…На очереди процессор…»</vt:lpstr>
      <vt:lpstr>«Видимо, процессор не при чём. Он реагирует на поломку, как материнская плата. Ясно, пробуем ещё…»</vt:lpstr>
      <vt:lpstr>«…Дальше- жёсткий диск…»</vt:lpstr>
      <vt:lpstr>«Это не винчестер, я бы определила, в конце концов, появились бы записи и формулы, запускающиеся до операционной системы…»</vt:lpstr>
      <vt:lpstr>«…Следующая-оперативная память…»</vt:lpstr>
      <vt:lpstr>«Определённо, оперативная память не виновата. Я абсолютно точно помню, что при её поломке только 1 короткий сигнал…»</vt:lpstr>
      <vt:lpstr>«…Следующая- сетевая карта…»</vt:lpstr>
      <vt:lpstr>«Выходит, сетевая карта в порядке. Она не могла устроить столько проблем…»</vt:lpstr>
      <vt:lpstr>«…Может, блок питания?..»</vt:lpstr>
      <vt:lpstr>«Судя по всему блок питания исправен. Иначе, откуда же взялся длинный сигнал?..»</vt:lpstr>
      <vt:lpstr>«…Итак, видеокарта…»</vt:lpstr>
      <vt:lpstr>«Ну наконец-то! Это видеокарта.  Думаю, я успею её заменить». Дело в том, что денег и времени для вызова специалистов у студентки не было.</vt:lpstr>
      <vt:lpstr> И Маша действительно успела её заменить. А так же дописать курсовую и сдать её на положительную оценку, потому что девушка знала, что необходимо сделать для починки компьютера, и эти знания в нужный момент ей очень пригодились. </vt:lpstr>
      <vt:lpstr>Таким образом, учитесь и узнавайте. Ведь однажды вам могут пригодиться даже самые необычные знания.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Теремок- системный блок</dc:title>
  <dc:creator>Admin</dc:creator>
  <cp:lastModifiedBy>Ученик</cp:lastModifiedBy>
  <cp:revision>22</cp:revision>
  <dcterms:created xsi:type="dcterms:W3CDTF">2014-10-08T13:46:01Z</dcterms:created>
  <dcterms:modified xsi:type="dcterms:W3CDTF">2014-10-10T06:15:48Z</dcterms:modified>
</cp:coreProperties>
</file>