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58" r:id="rId4"/>
    <p:sldId id="264" r:id="rId5"/>
    <p:sldId id="267" r:id="rId6"/>
    <p:sldId id="263" r:id="rId7"/>
    <p:sldId id="261" r:id="rId8"/>
    <p:sldId id="262" r:id="rId9"/>
    <p:sldId id="259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57FB-EAA9-400B-88D0-5F8F9523FFA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9A4C-0C53-4C18-92F5-A662F95EB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57FB-EAA9-400B-88D0-5F8F9523FFA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9A4C-0C53-4C18-92F5-A662F95EB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57FB-EAA9-400B-88D0-5F8F9523FFA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9A4C-0C53-4C18-92F5-A662F95EB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57FB-EAA9-400B-88D0-5F8F9523FFA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9A4C-0C53-4C18-92F5-A662F95EB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57FB-EAA9-400B-88D0-5F8F9523FFA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9A4C-0C53-4C18-92F5-A662F95EB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57FB-EAA9-400B-88D0-5F8F9523FFA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9A4C-0C53-4C18-92F5-A662F95EB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57FB-EAA9-400B-88D0-5F8F9523FFA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9A4C-0C53-4C18-92F5-A662F95EB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57FB-EAA9-400B-88D0-5F8F9523FFA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9A4C-0C53-4C18-92F5-A662F95EB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57FB-EAA9-400B-88D0-5F8F9523FFA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9A4C-0C53-4C18-92F5-A662F95EB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57FB-EAA9-400B-88D0-5F8F9523FFA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9A4C-0C53-4C18-92F5-A662F95EB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57FB-EAA9-400B-88D0-5F8F9523FFA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9A4C-0C53-4C18-92F5-A662F95EB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357FB-EAA9-400B-88D0-5F8F9523FFA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19A4C-0C53-4C18-92F5-A662F95EB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mycdn.me/image?id=868062261395&amp;t=52&amp;plc=WEB&amp;tkn=*3tAnHIn2lOGP-5PxAyn3ALgI-6s"/>
          <p:cNvPicPr>
            <a:picLocks noChangeAspect="1" noChangeArrowheads="1"/>
          </p:cNvPicPr>
          <p:nvPr/>
        </p:nvPicPr>
        <p:blipFill>
          <a:blip r:embed="rId2"/>
          <a:srcRect l="7576" t="-1515" r="16667"/>
          <a:stretch>
            <a:fillRect/>
          </a:stretch>
        </p:blipFill>
        <p:spPr bwMode="auto">
          <a:xfrm>
            <a:off x="428596" y="3000372"/>
            <a:ext cx="2239102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928926" y="2357430"/>
            <a:ext cx="578979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Сетевой проект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ГБУ ДПО ЧИППКРО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«Территория творческого чтения»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Моя любима книга</a:t>
            </a: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6380" y="4643446"/>
            <a:ext cx="35004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Обучающаяся 3 класса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Шопина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Кира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(ОВЗ обучающаяся на дому)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Шеметова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Любовь Геннадьевна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shemetova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lyubov@mail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42910" y="285728"/>
            <a:ext cx="70693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Черноборская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средняя общеобразовательная школа»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mycdn.me/image?id=868062261395&amp;t=52&amp;plc=WEB&amp;tkn=*3tAnHIn2lOGP-5PxAyn3ALgI-6s"/>
          <p:cNvPicPr>
            <a:picLocks noChangeAspect="1" noChangeArrowheads="1"/>
          </p:cNvPicPr>
          <p:nvPr/>
        </p:nvPicPr>
        <p:blipFill>
          <a:blip r:embed="rId2"/>
          <a:srcRect l="7576" t="-1515" r="16667"/>
          <a:stretch>
            <a:fillRect/>
          </a:stretch>
        </p:blipFill>
        <p:spPr bwMode="auto">
          <a:xfrm>
            <a:off x="428596" y="3000372"/>
            <a:ext cx="2239102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928926" y="2357430"/>
            <a:ext cx="578979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Сетевой проект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ГБУ ДПО ЧИППКРО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«Территория творческого чтения»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Моя любима книга</a:t>
            </a: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6380" y="4643446"/>
            <a:ext cx="35004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Обучающаяся 3 класса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Шопина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Кира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(ОВЗ обучающаяся на дому)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Шеметова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Любовь Геннадьевна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shemetova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lyubov@mail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42910" y="285728"/>
            <a:ext cx="70693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Черноборская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средняя общеобразовательная школа»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428604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Краткая аннотация к работе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000108"/>
            <a:ext cx="83582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Шопина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Кира Борисовна 23.12.2008 года рождения.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Кире по состоянию здоровья организовано обучение по основной общеобразовательной программе НОО на дому.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формирования внутренней потребности включения в учебную деятельность («я это хочу») создается психологически комфортная образовательная среда, где девочка не боится высказать свое мнение, где его трудолюбие, старание, ответственное отношение к делу встречает доброжелательную поддержку, где она приобретает позитивный опыт переживания ситуации успеха, а с другой стороны  обеспечивается возможность её развития в собственном темпе на уровне своего возможного максимума («я это могу»). Вместе с другими детьми она участвует в проведении воспитательных, культурно-развлекательных, спортивно-оздоровительных и иных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досуговых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мероприятиях.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Девочка очень любит читать книги и заниматься творчеством.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Классный руководитель: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Л.Г.Шеметова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AppData\Local\Temp\Rar$DIa0.932\IMG_20181219_120610.jpg"/>
          <p:cNvPicPr>
            <a:picLocks noChangeAspect="1" noChangeArrowheads="1"/>
          </p:cNvPicPr>
          <p:nvPr/>
        </p:nvPicPr>
        <p:blipFill>
          <a:blip r:embed="rId2" cstate="print"/>
          <a:srcRect l="4166" t="9375" r="15278"/>
          <a:stretch>
            <a:fillRect/>
          </a:stretch>
        </p:blipFill>
        <p:spPr bwMode="auto">
          <a:xfrm>
            <a:off x="285720" y="214290"/>
            <a:ext cx="4143404" cy="6215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714876" y="357166"/>
            <a:ext cx="407196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Я очень люблю читать. Мне нравится переживать приключения каждого героя, переноситься во времени и пространстве. Всегда интересно сравнивать свои мысли с мнением автора, придумывать, как бы ты поступил на месте героя.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Первая книжка, которую я прочла сама, был сборник русских народных сказок. И до сих пор я больше всего люблю сказки, все волшебное и необыкновенное. Лучшая же сказка, как мне кажется, это книга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Г.Х.Андерсена «Стойкий оловянный солдатик»</a:t>
            </a:r>
            <a:endParaRPr lang="en-US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 книга моя любимая!!!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AppData\Local\Temp\Rar$DIa0.357\IMG_20181219_120553.jpg"/>
          <p:cNvPicPr>
            <a:picLocks noChangeAspect="1" noChangeArrowheads="1"/>
          </p:cNvPicPr>
          <p:nvPr/>
        </p:nvPicPr>
        <p:blipFill>
          <a:blip r:embed="rId2" cstate="print"/>
          <a:srcRect l="1389" t="11458" r="4167" b="9374"/>
          <a:stretch>
            <a:fillRect/>
          </a:stretch>
        </p:blipFill>
        <p:spPr bwMode="auto">
          <a:xfrm>
            <a:off x="285720" y="357166"/>
            <a:ext cx="4857784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429224" y="428604"/>
            <a:ext cx="371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Хочу немного рассказать вам об авторе. Андерсен 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Ганс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Хртстиан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               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(1805–1875), датский сказочник, автор более 400 сказок, поэт, писатель, драматург.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Родился 2 апреля 1805 в городе Оденсе на острове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Фюн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867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Это волшебная история о том, как  маленькому мальчику подарили 25 оловянных солдатиков в коробке. У одного из них не было ноги — видно, не хватило олова, но он и на одной стоял также твердо, как другие на двух. Среди игрушек он увидел чудесный картонный дворец, а в нем — красавицу, которая стояла на одной ножке – она была танцовщицей. «Вот бы мне такую жену!» - подумал тогда солдатик. Чертенок, живущий в табакерке, решил, что для солдатика плясунья слишком хороша. Утром солдатика поставили на окно, откуда он упал на улицу, где его так и не нашли. Тут солдатику предстояло пройти много испытаний. Двое мальчишек, которые его нашли, пустили солдатика в плаванье по канавке на бумажном кораблике. Под мостом его пыталась догнать водяная крыса. После его кораблик вынесло в  широкий канал, где солдатика проглотила рыба, которую поймали, свезли на рынок. Затем она оказалась на столе кухарки в том самом доме, из окна которого солдатик выпал в то самое утро. Там по-прежнему стояла красавица-танцовщица, и они, молча, смотрели друг на друга. Ведь все это время он думал о своей красавице. Вдруг один мальчик бросил солдатика в разожженную  печь, где он начал таять. Туда же сквозняк принес картонную танцовщицу, пламя охватило и её.  Утром служанка нашла в печной золе кусочек олова в виде сердечка.                                                                             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     У сказки печальный конец - герои погибают.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как в любой сказке добро побеждает зло. 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357166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я поняла эту сказку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AppData\Local\Temp\Rar$DIa0.866\IMG_20181219_120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86380" y="285728"/>
            <a:ext cx="364333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окружающем нас мире было и есть добро и зло, свет и тьма,  любовь и ненависть всё зависит от нас, какой выбор сделаем мы. Прочитав эту сказку, любовь, добрые мысли, и поступки обязательно вытеснят злые. 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6348" y="5500702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мой оловянный солдатик и красавица танцовщица вылепленные из пластилина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21739" t="11508" r="8696" b="2706"/>
          <a:stretch>
            <a:fillRect/>
          </a:stretch>
        </p:blipFill>
        <p:spPr bwMode="auto">
          <a:xfrm>
            <a:off x="5715008" y="285728"/>
            <a:ext cx="2286016" cy="5857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2" descr="C:\Users\User\AppData\Local\Temp\Rar$DIa0.684\IMG_20181219_120110.jpg"/>
          <p:cNvPicPr>
            <a:picLocks noChangeAspect="1" noChangeArrowheads="1"/>
          </p:cNvPicPr>
          <p:nvPr/>
        </p:nvPicPr>
        <p:blipFill>
          <a:blip r:embed="rId3" cstate="print"/>
          <a:srcRect l="18055" t="11458" r="19445" b="9375"/>
          <a:stretch>
            <a:fillRect/>
          </a:stretch>
        </p:blipFill>
        <p:spPr bwMode="auto">
          <a:xfrm>
            <a:off x="357158" y="214290"/>
            <a:ext cx="3214710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286380" y="6457890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Оловянный солдатик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5929330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Чертёнок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AppData\Local\Temp\Rar$DIa0.216\IMG_20181219_120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4643438" cy="61912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214942" y="714356"/>
            <a:ext cx="377135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Оловянный солдатик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слепила сама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Оловянный солдатик 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столе у меня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Мой солдатик стойкий-стойкий, 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Оловянный часовой, 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моей дежурит койки, 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Штык держа над головой. </a:t>
            </a:r>
          </a:p>
          <a:p>
            <a:pPr fontAlgn="base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Шопина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Кира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mycdn.me/image?id=878209303699&amp;t=52&amp;plc=WEB&amp;tkn=*OJtYTbsbbbvcDw0SceNRLCIVU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3643338" cy="36433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C:\Users\User\AppData\Local\Temp\Rar$DIa0.851\IMG_20181219_1138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571480"/>
            <a:ext cx="2625329" cy="3500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000100" y="478632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очень хочу, чтобы мои пластилиновые герои вам понравились!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298</Words>
  <Application>Microsoft Office PowerPoint</Application>
  <PresentationFormat>Экран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Шеметова Л.Г.</dc:creator>
  <cp:lastModifiedBy>Дмитрий Евсеев</cp:lastModifiedBy>
  <cp:revision>22</cp:revision>
  <dcterms:created xsi:type="dcterms:W3CDTF">2018-12-20T05:56:31Z</dcterms:created>
  <dcterms:modified xsi:type="dcterms:W3CDTF">2018-12-25T03:49:36Z</dcterms:modified>
</cp:coreProperties>
</file>