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2" r:id="rId6"/>
    <p:sldId id="260" r:id="rId7"/>
    <p:sldId id="263" r:id="rId8"/>
    <p:sldId id="265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10_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0"/>
            <a:ext cx="5798940" cy="674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476672"/>
            <a:ext cx="3960440" cy="1728192"/>
          </a:xfrm>
        </p:spPr>
        <p:txBody>
          <a:bodyPr>
            <a:normAutofit/>
          </a:bodyPr>
          <a:lstStyle/>
          <a:p>
            <a:pPr algn="ctr"/>
            <a:r>
              <a:rPr lang="ru-RU" sz="4200" dirty="0" smtClean="0"/>
              <a:t>Е. </a:t>
            </a:r>
            <a:r>
              <a:rPr lang="ru-RU" sz="4200" dirty="0" err="1" smtClean="0"/>
              <a:t>Чарушин</a:t>
            </a:r>
            <a:r>
              <a:rPr lang="ru-RU" sz="4200" dirty="0" smtClean="0"/>
              <a:t>. </a:t>
            </a:r>
            <a:r>
              <a:rPr lang="ru-RU" sz="4500" dirty="0" smtClean="0"/>
              <a:t/>
            </a:r>
            <a:br>
              <a:rPr lang="ru-RU" sz="4500" dirty="0" smtClean="0"/>
            </a:br>
            <a:r>
              <a:rPr lang="ru-RU" sz="4500" dirty="0" smtClean="0"/>
              <a:t>«Теремок»</a:t>
            </a:r>
            <a:endParaRPr lang="ru-RU" sz="4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55572_html_4280820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Физк</a:t>
            </a:r>
            <a:r>
              <a:rPr lang="ru-RU" sz="4800" b="1" dirty="0" smtClean="0">
                <a:solidFill>
                  <a:srgbClr val="FF0000"/>
                </a:solidFill>
              </a:rPr>
              <a:t>у</a:t>
            </a:r>
            <a:r>
              <a:rPr lang="ru-RU" sz="4800" b="1" dirty="0" smtClean="0"/>
              <a:t>льтминутка</a:t>
            </a:r>
            <a:endParaRPr lang="ru-RU" sz="4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7624" y="1600200"/>
            <a:ext cx="673717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Мы </a:t>
            </a:r>
            <a:r>
              <a:rPr lang="ru-RU" sz="3600" dirty="0" smtClean="0"/>
              <a:t>шаг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/>
              <a:t>ем друг за др</a:t>
            </a:r>
            <a:r>
              <a:rPr lang="ru-RU" sz="3600" dirty="0" smtClean="0">
                <a:solidFill>
                  <a:srgbClr val="FF0000"/>
                </a:solidFill>
              </a:rPr>
              <a:t>у</a:t>
            </a:r>
            <a:r>
              <a:rPr lang="ru-RU" sz="3600" dirty="0" smtClean="0"/>
              <a:t>гом</a:t>
            </a:r>
          </a:p>
          <a:p>
            <a:pPr>
              <a:buNone/>
            </a:pPr>
            <a:r>
              <a:rPr lang="ru-RU" sz="3600" dirty="0" smtClean="0"/>
              <a:t>Л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/>
              <a:t>сом и </a:t>
            </a:r>
            <a:r>
              <a:rPr lang="ru-RU" sz="3600" dirty="0" smtClean="0"/>
              <a:t>зел</a:t>
            </a:r>
            <a:r>
              <a:rPr lang="ru-RU" sz="3600" dirty="0" smtClean="0">
                <a:solidFill>
                  <a:srgbClr val="FF0000"/>
                </a:solidFill>
              </a:rPr>
              <a:t>ё</a:t>
            </a:r>
            <a:r>
              <a:rPr lang="ru-RU" sz="3600" dirty="0" smtClean="0"/>
              <a:t>ным </a:t>
            </a:r>
            <a:r>
              <a:rPr lang="ru-RU" sz="3600" dirty="0" smtClean="0"/>
              <a:t>л</a:t>
            </a:r>
            <a:r>
              <a:rPr lang="ru-RU" sz="3600" dirty="0" smtClean="0">
                <a:solidFill>
                  <a:srgbClr val="FF0000"/>
                </a:solidFill>
              </a:rPr>
              <a:t>у</a:t>
            </a:r>
            <a:r>
              <a:rPr lang="ru-RU" sz="3600" dirty="0" smtClean="0"/>
              <a:t>гом.</a:t>
            </a:r>
          </a:p>
          <a:p>
            <a:pPr>
              <a:buNone/>
            </a:pPr>
            <a:r>
              <a:rPr lang="ru-RU" sz="3600" dirty="0" smtClean="0"/>
              <a:t>Кр</a:t>
            </a:r>
            <a:r>
              <a:rPr lang="ru-RU" sz="3600" dirty="0" smtClean="0">
                <a:solidFill>
                  <a:srgbClr val="FF0000"/>
                </a:solidFill>
              </a:rPr>
              <a:t>ы</a:t>
            </a:r>
            <a:r>
              <a:rPr lang="ru-RU" sz="3600" dirty="0" smtClean="0"/>
              <a:t>лья </a:t>
            </a:r>
            <a:r>
              <a:rPr lang="ru-RU" sz="3600" dirty="0" smtClean="0"/>
              <a:t>п</a:t>
            </a:r>
            <a:r>
              <a:rPr lang="ru-RU" sz="3600" dirty="0" smtClean="0">
                <a:solidFill>
                  <a:srgbClr val="FF0000"/>
                </a:solidFill>
              </a:rPr>
              <a:t>ё</a:t>
            </a:r>
            <a:r>
              <a:rPr lang="ru-RU" sz="3600" dirty="0" smtClean="0"/>
              <a:t>стрые </a:t>
            </a:r>
            <a:r>
              <a:rPr lang="ru-RU" sz="3600" dirty="0" smtClean="0"/>
              <a:t>мельк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/>
              <a:t>ют,</a:t>
            </a:r>
          </a:p>
          <a:p>
            <a:pPr>
              <a:buNone/>
            </a:pPr>
            <a:r>
              <a:rPr lang="ru-RU" sz="3600" dirty="0" smtClean="0"/>
              <a:t>В п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/>
              <a:t>ле б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/>
              <a:t>бочки лет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/>
              <a:t>ют. </a:t>
            </a:r>
          </a:p>
          <a:p>
            <a:pPr>
              <a:buNone/>
            </a:pPr>
            <a:r>
              <a:rPr lang="ru-RU" sz="3600" dirty="0" smtClean="0"/>
              <a:t>Раз , два , три , чет</a:t>
            </a:r>
            <a:r>
              <a:rPr lang="ru-RU" sz="3600" dirty="0" smtClean="0">
                <a:solidFill>
                  <a:srgbClr val="FF0000"/>
                </a:solidFill>
              </a:rPr>
              <a:t>ы</a:t>
            </a:r>
            <a:r>
              <a:rPr lang="ru-RU" sz="3600" dirty="0" smtClean="0"/>
              <a:t>ре ,</a:t>
            </a:r>
          </a:p>
          <a:p>
            <a:pPr>
              <a:buNone/>
            </a:pPr>
            <a:r>
              <a:rPr lang="ru-RU" sz="3600" dirty="0" smtClean="0"/>
              <a:t>Полет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/>
              <a:t>ли , закруж</a:t>
            </a:r>
            <a:r>
              <a:rPr lang="ru-RU" sz="3600" dirty="0" smtClean="0">
                <a:solidFill>
                  <a:srgbClr val="FF0000"/>
                </a:solidFill>
              </a:rPr>
              <a:t>и</a:t>
            </a:r>
            <a:r>
              <a:rPr lang="ru-RU" sz="3600" dirty="0" smtClean="0"/>
              <a:t>лись .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55572_html_4280820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67600" cy="165618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Стро</a:t>
            </a:r>
            <a:r>
              <a:rPr lang="ru-RU" sz="4800" b="1" dirty="0" smtClean="0">
                <a:solidFill>
                  <a:srgbClr val="FF0000"/>
                </a:solidFill>
              </a:rPr>
              <a:t>и</a:t>
            </a:r>
            <a:r>
              <a:rPr lang="ru-RU" sz="4800" b="1" dirty="0" smtClean="0"/>
              <a:t>тельство н</a:t>
            </a:r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r>
              <a:rPr lang="ru-RU" sz="4800" b="1" dirty="0" smtClean="0"/>
              <a:t>вого «Теремк</a:t>
            </a:r>
            <a:r>
              <a:rPr lang="ru-RU" sz="4800" b="1" dirty="0" smtClean="0">
                <a:solidFill>
                  <a:srgbClr val="FF0000"/>
                </a:solidFill>
              </a:rPr>
              <a:t>а</a:t>
            </a:r>
            <a:r>
              <a:rPr lang="ru-RU" sz="4800" b="1" dirty="0" smtClean="0"/>
              <a:t>»</a:t>
            </a:r>
            <a:endParaRPr lang="ru-RU" sz="4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7624" y="2132856"/>
            <a:ext cx="6737176" cy="4341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.</a:t>
            </a:r>
            <a:endParaRPr lang="ru-RU" sz="3600" dirty="0" smtClean="0"/>
          </a:p>
        </p:txBody>
      </p:sp>
      <p:pic>
        <p:nvPicPr>
          <p:cNvPr id="5" name="Picture 4" descr="picmK7Ul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04864"/>
            <a:ext cx="49911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55572_html_4280820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Ит</a:t>
            </a:r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r>
              <a:rPr lang="ru-RU" sz="4800" b="1" dirty="0" smtClean="0"/>
              <a:t>г   ур</a:t>
            </a:r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r>
              <a:rPr lang="ru-RU" sz="4800" b="1" dirty="0" smtClean="0"/>
              <a:t>ка</a:t>
            </a:r>
            <a:endParaRPr lang="ru-RU" sz="4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097216" cy="48737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 </a:t>
            </a:r>
            <a:r>
              <a:rPr lang="ru-RU" sz="4000" dirty="0" smtClean="0"/>
              <a:t>С как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й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зкой мы познак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мились?</a:t>
            </a:r>
          </a:p>
          <a:p>
            <a:r>
              <a:rPr lang="ru-RU" sz="4000" dirty="0" smtClean="0"/>
              <a:t>Кто 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втор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зки? </a:t>
            </a:r>
          </a:p>
          <a:p>
            <a:r>
              <a:rPr lang="ru-RU" sz="4000" dirty="0" smtClean="0"/>
              <a:t>Чем</a:t>
            </a:r>
            <a:r>
              <a:rPr lang="ru-RU" sz="4000" dirty="0" smtClean="0">
                <a:solidFill>
                  <a:srgbClr val="FF0000"/>
                </a:solidFill>
              </a:rPr>
              <a:t>у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у</a:t>
            </a:r>
            <a:r>
              <a:rPr lang="ru-RU" sz="4000" dirty="0" smtClean="0"/>
              <a:t>чит </a:t>
            </a:r>
            <a:r>
              <a:rPr lang="ru-RU" sz="4000" dirty="0" smtClean="0">
                <a:solidFill>
                  <a:srgbClr val="FF0000"/>
                </a:solidFill>
              </a:rPr>
              <a:t>э</a:t>
            </a:r>
            <a:r>
              <a:rPr lang="ru-RU" sz="4000" dirty="0" smtClean="0"/>
              <a:t>та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зка</a:t>
            </a:r>
            <a:r>
              <a:rPr lang="ru-RU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5572_html_4280820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000" dirty="0" smtClean="0"/>
              <a:t>Р</a:t>
            </a:r>
            <a:r>
              <a:rPr lang="ru-RU" sz="5000" dirty="0" smtClean="0">
                <a:solidFill>
                  <a:srgbClr val="FF0000"/>
                </a:solidFill>
              </a:rPr>
              <a:t>е</a:t>
            </a:r>
            <a:r>
              <a:rPr lang="ru-RU" sz="5000" dirty="0" smtClean="0"/>
              <a:t>бус</a:t>
            </a:r>
            <a:endParaRPr lang="ru-RU" sz="5000" dirty="0"/>
          </a:p>
        </p:txBody>
      </p:sp>
      <p:pic>
        <p:nvPicPr>
          <p:cNvPr id="6" name="Содержимое 3" descr="ребу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132856"/>
            <a:ext cx="7632849" cy="19788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5572_html_4280820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sz="5000" b="1" cap="none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r>
              <a:rPr lang="ru-RU" sz="5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бус</a:t>
            </a:r>
            <a:endParaRPr lang="ru-RU" sz="50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Содержимое 3" descr="ребу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700808"/>
            <a:ext cx="7632849" cy="19788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4221088"/>
            <a:ext cx="3347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Терем</a:t>
            </a:r>
            <a:r>
              <a:rPr lang="ru-RU" sz="5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5572_html_4280820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810546"/>
          </a:xfrm>
        </p:spPr>
        <p:txBody>
          <a:bodyPr>
            <a:normAutofit/>
          </a:bodyPr>
          <a:lstStyle/>
          <a:p>
            <a:pPr algn="ctr"/>
            <a:r>
              <a:rPr lang="ru-RU" sz="5000" dirty="0" smtClean="0"/>
              <a:t>м</a:t>
            </a:r>
            <a:r>
              <a:rPr lang="ru-RU" sz="5000" dirty="0" smtClean="0">
                <a:solidFill>
                  <a:srgbClr val="FF0000"/>
                </a:solidFill>
              </a:rPr>
              <a:t>ы</a:t>
            </a:r>
            <a:r>
              <a:rPr lang="ru-RU" sz="5000" dirty="0" smtClean="0"/>
              <a:t>шка – нор</a:t>
            </a:r>
            <a:r>
              <a:rPr lang="ru-RU" sz="5000" dirty="0" smtClean="0">
                <a:solidFill>
                  <a:srgbClr val="FF0000"/>
                </a:solidFill>
              </a:rPr>
              <a:t>у</a:t>
            </a:r>
            <a:r>
              <a:rPr lang="ru-RU" sz="5000" dirty="0" smtClean="0"/>
              <a:t>шка</a:t>
            </a:r>
            <a:br>
              <a:rPr lang="ru-RU" sz="5000" dirty="0" smtClean="0"/>
            </a:br>
            <a:r>
              <a:rPr lang="ru-RU" sz="5000" dirty="0" smtClean="0"/>
              <a:t>ляг</a:t>
            </a:r>
            <a:r>
              <a:rPr lang="ru-RU" sz="5000" dirty="0" smtClean="0">
                <a:solidFill>
                  <a:srgbClr val="FF0000"/>
                </a:solidFill>
              </a:rPr>
              <a:t>у</a:t>
            </a:r>
            <a:r>
              <a:rPr lang="ru-RU" sz="5000" dirty="0" smtClean="0"/>
              <a:t>шка – квак</a:t>
            </a:r>
            <a:r>
              <a:rPr lang="ru-RU" sz="5000" dirty="0" smtClean="0">
                <a:solidFill>
                  <a:srgbClr val="FF0000"/>
                </a:solidFill>
              </a:rPr>
              <a:t>у</a:t>
            </a:r>
            <a:r>
              <a:rPr lang="ru-RU" sz="5000" dirty="0" smtClean="0"/>
              <a:t>шка</a:t>
            </a:r>
            <a:br>
              <a:rPr lang="ru-RU" sz="5000" dirty="0" smtClean="0"/>
            </a:br>
            <a:r>
              <a:rPr lang="ru-RU" sz="5000" dirty="0" smtClean="0"/>
              <a:t>з</a:t>
            </a:r>
            <a:r>
              <a:rPr lang="ru-RU" sz="5000" dirty="0" smtClean="0">
                <a:solidFill>
                  <a:srgbClr val="FF0000"/>
                </a:solidFill>
              </a:rPr>
              <a:t>а</a:t>
            </a:r>
            <a:r>
              <a:rPr lang="ru-RU" sz="5000" dirty="0" smtClean="0"/>
              <a:t>йчик – </a:t>
            </a:r>
            <a:r>
              <a:rPr lang="ru-RU" sz="5000" dirty="0" err="1" smtClean="0"/>
              <a:t>побег</a:t>
            </a:r>
            <a:r>
              <a:rPr lang="ru-RU" sz="5000" dirty="0" err="1" smtClean="0">
                <a:solidFill>
                  <a:srgbClr val="FF0000"/>
                </a:solidFill>
              </a:rPr>
              <a:t>а</a:t>
            </a:r>
            <a:r>
              <a:rPr lang="ru-RU" sz="5000" dirty="0" err="1" smtClean="0"/>
              <a:t>йчик</a:t>
            </a: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/>
              <a:t>лис</a:t>
            </a:r>
            <a:r>
              <a:rPr lang="ru-RU" sz="5000" dirty="0" smtClean="0">
                <a:solidFill>
                  <a:srgbClr val="FF0000"/>
                </a:solidFill>
              </a:rPr>
              <a:t>и</a:t>
            </a:r>
            <a:r>
              <a:rPr lang="ru-RU" sz="5000" dirty="0" smtClean="0"/>
              <a:t>чка – сестр</a:t>
            </a:r>
            <a:r>
              <a:rPr lang="ru-RU" sz="5000" dirty="0" smtClean="0">
                <a:solidFill>
                  <a:srgbClr val="FF0000"/>
                </a:solidFill>
              </a:rPr>
              <a:t>и</a:t>
            </a:r>
            <a:r>
              <a:rPr lang="ru-RU" sz="5000" dirty="0" smtClean="0"/>
              <a:t>чка</a:t>
            </a:r>
            <a:br>
              <a:rPr lang="ru-RU" sz="5000" dirty="0" smtClean="0"/>
            </a:br>
            <a:r>
              <a:rPr lang="ru-RU" sz="5000" dirty="0" smtClean="0"/>
              <a:t>волч</a:t>
            </a:r>
            <a:r>
              <a:rPr lang="ru-RU" sz="5000" dirty="0" smtClean="0">
                <a:solidFill>
                  <a:srgbClr val="FF0000"/>
                </a:solidFill>
              </a:rPr>
              <a:t>о</a:t>
            </a:r>
            <a:r>
              <a:rPr lang="ru-RU" sz="5000" dirty="0" smtClean="0"/>
              <a:t>к – с</a:t>
            </a:r>
            <a:r>
              <a:rPr lang="ru-RU" sz="5000" dirty="0" smtClean="0">
                <a:solidFill>
                  <a:srgbClr val="FF0000"/>
                </a:solidFill>
              </a:rPr>
              <a:t>е</a:t>
            </a:r>
            <a:r>
              <a:rPr lang="ru-RU" sz="5000" dirty="0" smtClean="0"/>
              <a:t>рый боч</a:t>
            </a:r>
            <a:r>
              <a:rPr lang="ru-RU" sz="5000" dirty="0" smtClean="0">
                <a:solidFill>
                  <a:srgbClr val="FF0000"/>
                </a:solidFill>
              </a:rPr>
              <a:t>о</a:t>
            </a:r>
            <a:r>
              <a:rPr lang="ru-RU" sz="5000" dirty="0" smtClean="0"/>
              <a:t>к</a:t>
            </a:r>
            <a:br>
              <a:rPr lang="ru-RU" sz="5000" dirty="0" smtClean="0"/>
            </a:br>
            <a:r>
              <a:rPr lang="ru-RU" sz="5000" dirty="0" smtClean="0"/>
              <a:t>медв</a:t>
            </a:r>
            <a:r>
              <a:rPr lang="ru-RU" sz="5000" dirty="0" smtClean="0">
                <a:solidFill>
                  <a:srgbClr val="FF0000"/>
                </a:solidFill>
              </a:rPr>
              <a:t>е</a:t>
            </a:r>
            <a:r>
              <a:rPr lang="ru-RU" sz="5000" dirty="0" smtClean="0"/>
              <a:t>дь косол</a:t>
            </a:r>
            <a:r>
              <a:rPr lang="ru-RU" sz="5000" dirty="0" smtClean="0">
                <a:solidFill>
                  <a:srgbClr val="FF0000"/>
                </a:solidFill>
              </a:rPr>
              <a:t>а</a:t>
            </a:r>
            <a:r>
              <a:rPr lang="ru-RU" sz="5000" dirty="0" smtClean="0"/>
              <a:t>пый</a:t>
            </a:r>
            <a:endParaRPr lang="ru-RU" sz="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6" descr="10_6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645024"/>
            <a:ext cx="2152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10_3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908720"/>
            <a:ext cx="215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10_4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4664"/>
            <a:ext cx="2159000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10_2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645024"/>
            <a:ext cx="1872208" cy="197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 descr="10_7"/>
          <p:cNvPicPr preferRelativeResize="0"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692696"/>
            <a:ext cx="21590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10_5"/>
          <p:cNvPicPr preferRelativeResize="0"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3717032"/>
            <a:ext cx="21590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5572_html_4280820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314602"/>
          </a:xfrm>
        </p:spPr>
        <p:txBody>
          <a:bodyPr>
            <a:normAutofit fontScale="90000"/>
          </a:bodyPr>
          <a:lstStyle/>
          <a:p>
            <a:pPr algn="ctr">
              <a:lnSpc>
                <a:spcPct val="125000"/>
              </a:lnSpc>
            </a:pPr>
            <a:r>
              <a:rPr lang="ru-RU" sz="4000" b="1" dirty="0" smtClean="0"/>
              <a:t>Прочит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йте </a:t>
            </a:r>
            <a:r>
              <a:rPr lang="ru-RU" sz="4000" b="1" dirty="0" smtClean="0"/>
              <a:t>слов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 снач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ла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по слог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м, </a:t>
            </a:r>
            <a:r>
              <a:rPr lang="ru-RU" sz="4000" b="1" dirty="0" smtClean="0"/>
              <a:t>зат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/>
              <a:t>м ц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/>
              <a:t>лыми слов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/>
              <a:t>ми</a:t>
            </a:r>
            <a:r>
              <a:rPr lang="ru-RU" sz="4000" b="1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ОС </a:t>
            </a:r>
            <a:r>
              <a:rPr lang="ru-RU" sz="3200" dirty="0" smtClean="0"/>
              <a:t>–</a:t>
            </a:r>
            <a:r>
              <a:rPr lang="ru-RU" sz="3200" dirty="0" err="1" smtClean="0"/>
              <a:t>ТА-НО-В</a:t>
            </a:r>
            <a:r>
              <a:rPr lang="ru-RU" sz="3200" dirty="0" err="1" smtClean="0">
                <a:solidFill>
                  <a:srgbClr val="FF0000"/>
                </a:solidFill>
              </a:rPr>
              <a:t>И</a:t>
            </a:r>
            <a:r>
              <a:rPr lang="ru-RU" sz="3200" dirty="0" err="1" smtClean="0"/>
              <a:t>-ЛАСЬ-</a:t>
            </a:r>
            <a:r>
              <a:rPr lang="ru-RU" sz="3200" b="1" dirty="0" err="1" smtClean="0"/>
              <a:t>останов</a:t>
            </a:r>
            <a:r>
              <a:rPr lang="ru-RU" sz="3200" b="1" dirty="0" err="1" smtClean="0">
                <a:solidFill>
                  <a:srgbClr val="FF0000"/>
                </a:solidFill>
              </a:rPr>
              <a:t>и</a:t>
            </a:r>
            <a:r>
              <a:rPr lang="ru-RU" sz="3200" b="1" dirty="0" err="1" smtClean="0"/>
              <a:t>лась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>В  </a:t>
            </a:r>
            <a:r>
              <a:rPr lang="ru-RU" sz="3200" dirty="0" err="1" smtClean="0"/>
              <a:t>ТЕ-РЕ-М</a:t>
            </a:r>
            <a:r>
              <a:rPr lang="ru-RU" sz="3200" dirty="0" err="1" smtClean="0">
                <a:solidFill>
                  <a:srgbClr val="FF0000"/>
                </a:solidFill>
              </a:rPr>
              <a:t>О</a:t>
            </a:r>
            <a:r>
              <a:rPr lang="ru-RU" sz="3200" dirty="0" err="1" smtClean="0"/>
              <a:t>Ч-КЕ-</a:t>
            </a:r>
            <a:r>
              <a:rPr lang="ru-RU" sz="3200" b="1" dirty="0" err="1" smtClean="0"/>
              <a:t>в</a:t>
            </a:r>
            <a:r>
              <a:rPr lang="ru-RU" sz="3200" b="1" dirty="0" smtClean="0"/>
              <a:t> </a:t>
            </a:r>
            <a:r>
              <a:rPr lang="ru-RU" sz="3200" b="1" dirty="0" smtClean="0"/>
              <a:t>терем</a:t>
            </a:r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r>
              <a:rPr lang="ru-RU" sz="3200" b="1" dirty="0" smtClean="0"/>
              <a:t>чке</a:t>
            </a:r>
            <a:br>
              <a:rPr lang="ru-RU" sz="3200" b="1" dirty="0" smtClean="0"/>
            </a:br>
            <a:r>
              <a:rPr lang="ru-RU" sz="3200" dirty="0" err="1" smtClean="0"/>
              <a:t>НЕ-ВЫ-С</a:t>
            </a:r>
            <a:r>
              <a:rPr lang="ru-RU" sz="3200" dirty="0" err="1" smtClean="0">
                <a:solidFill>
                  <a:srgbClr val="FF0000"/>
                </a:solidFill>
              </a:rPr>
              <a:t>О</a:t>
            </a:r>
            <a:r>
              <a:rPr lang="ru-RU" sz="3200" dirty="0" err="1" smtClean="0"/>
              <a:t>-КОМ-</a:t>
            </a:r>
            <a:r>
              <a:rPr lang="ru-RU" sz="3200" b="1" dirty="0" err="1" smtClean="0"/>
              <a:t>невыс</a:t>
            </a:r>
            <a:r>
              <a:rPr lang="ru-RU" sz="3200" b="1" dirty="0" err="1" smtClean="0">
                <a:solidFill>
                  <a:srgbClr val="FF0000"/>
                </a:solidFill>
              </a:rPr>
              <a:t>о</a:t>
            </a:r>
            <a:r>
              <a:rPr lang="ru-RU" sz="3200" b="1" dirty="0" err="1" smtClean="0"/>
              <a:t>ком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>НЕ </a:t>
            </a:r>
            <a:r>
              <a:rPr lang="ru-RU" sz="3200" dirty="0" err="1" smtClean="0"/>
              <a:t>ОТ-ВЕ-Ч</a:t>
            </a:r>
            <a:r>
              <a:rPr lang="ru-RU" sz="3200" dirty="0" err="1" smtClean="0">
                <a:solidFill>
                  <a:srgbClr val="FF0000"/>
                </a:solidFill>
              </a:rPr>
              <a:t>А</a:t>
            </a:r>
            <a:r>
              <a:rPr lang="ru-RU" sz="3200" dirty="0" err="1" smtClean="0"/>
              <a:t>-ЕТ-</a:t>
            </a:r>
            <a:r>
              <a:rPr lang="ru-RU" sz="3200" b="1" dirty="0" err="1" smtClean="0"/>
              <a:t>не</a:t>
            </a:r>
            <a:r>
              <a:rPr lang="ru-RU" sz="3200" b="1" dirty="0" smtClean="0"/>
              <a:t> отвеч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ет</a:t>
            </a:r>
            <a:br>
              <a:rPr lang="ru-RU" sz="3200" b="1" dirty="0" smtClean="0"/>
            </a:br>
            <a:r>
              <a:rPr lang="ru-RU" sz="3200" dirty="0" err="1" smtClean="0"/>
              <a:t>РАС-ПЕ-В</a:t>
            </a:r>
            <a:r>
              <a:rPr lang="ru-RU" sz="3200" dirty="0" err="1" smtClean="0">
                <a:solidFill>
                  <a:srgbClr val="FF0000"/>
                </a:solidFill>
              </a:rPr>
              <a:t>А</a:t>
            </a:r>
            <a:r>
              <a:rPr lang="ru-RU" sz="3200" dirty="0" err="1" smtClean="0"/>
              <a:t>ТЬ-</a:t>
            </a:r>
            <a:r>
              <a:rPr lang="ru-RU" sz="3200" b="1" dirty="0" err="1" smtClean="0"/>
              <a:t>распев</a:t>
            </a:r>
            <a:r>
              <a:rPr lang="ru-RU" sz="3200" b="1" dirty="0" err="1" smtClean="0">
                <a:solidFill>
                  <a:srgbClr val="FF0000"/>
                </a:solidFill>
              </a:rPr>
              <a:t>а</a:t>
            </a:r>
            <a:r>
              <a:rPr lang="ru-RU" sz="3200" b="1" dirty="0" err="1" smtClean="0"/>
              <a:t>ть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err="1" smtClean="0"/>
              <a:t>У-В</a:t>
            </a:r>
            <a:r>
              <a:rPr lang="ru-RU" sz="3200" dirty="0" err="1" smtClean="0">
                <a:solidFill>
                  <a:srgbClr val="FF0000"/>
                </a:solidFill>
              </a:rPr>
              <a:t>Ё</a:t>
            </a:r>
            <a:r>
              <a:rPr lang="ru-RU" sz="3200" dirty="0" err="1" smtClean="0"/>
              <a:t>Р-ТЫШ-</a:t>
            </a:r>
            <a:r>
              <a:rPr lang="ru-RU" sz="3200" b="1" dirty="0" err="1" smtClean="0"/>
              <a:t>ув</a:t>
            </a:r>
            <a:r>
              <a:rPr lang="ru-RU" sz="3200" b="1" dirty="0" err="1" smtClean="0">
                <a:solidFill>
                  <a:srgbClr val="FF0000"/>
                </a:solidFill>
              </a:rPr>
              <a:t>ё</a:t>
            </a:r>
            <a:r>
              <a:rPr lang="ru-RU" sz="3200" b="1" dirty="0" err="1" smtClean="0"/>
              <a:t>ртыш</a:t>
            </a:r>
            <a:endParaRPr lang="ru-RU" sz="5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5572_html_4280820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552728" cy="2808312"/>
          </a:xfrm>
        </p:spPr>
        <p:txBody>
          <a:bodyPr>
            <a:normAutofit/>
          </a:bodyPr>
          <a:lstStyle/>
          <a:p>
            <a:pPr algn="ctr">
              <a:lnSpc>
                <a:spcPct val="125000"/>
              </a:lnSpc>
            </a:pPr>
            <a:r>
              <a:rPr lang="ru-RU" sz="4600" b="1" dirty="0" smtClean="0"/>
              <a:t>УВ</a:t>
            </a:r>
            <a:r>
              <a:rPr lang="ru-RU" sz="4600" b="1" dirty="0" smtClean="0">
                <a:solidFill>
                  <a:srgbClr val="FF0000"/>
                </a:solidFill>
              </a:rPr>
              <a:t>Ё</a:t>
            </a:r>
            <a:r>
              <a:rPr lang="ru-RU" sz="4600" b="1" dirty="0" smtClean="0"/>
              <a:t>РТЫШ – ум</a:t>
            </a:r>
            <a:r>
              <a:rPr lang="ru-RU" sz="4600" b="1" dirty="0" smtClean="0">
                <a:solidFill>
                  <a:srgbClr val="FF0000"/>
                </a:solidFill>
              </a:rPr>
              <a:t>е</a:t>
            </a:r>
            <a:r>
              <a:rPr lang="ru-RU" sz="4600" b="1" dirty="0" smtClean="0"/>
              <a:t>ет </a:t>
            </a:r>
            <a:r>
              <a:rPr lang="ru-RU" sz="4600" b="1" dirty="0" err="1" smtClean="0"/>
              <a:t>увор</a:t>
            </a:r>
            <a:r>
              <a:rPr lang="ru-RU" sz="4600" b="1" dirty="0" err="1" smtClean="0">
                <a:solidFill>
                  <a:srgbClr val="FF0000"/>
                </a:solidFill>
              </a:rPr>
              <a:t>а</a:t>
            </a:r>
            <a:r>
              <a:rPr lang="ru-RU" sz="4600" b="1" dirty="0" err="1" smtClean="0"/>
              <a:t>чиваться</a:t>
            </a:r>
            <a:r>
              <a:rPr lang="ru-RU" sz="4600" b="1" dirty="0" smtClean="0"/>
              <a:t> </a:t>
            </a:r>
            <a:br>
              <a:rPr lang="ru-RU" sz="4600" b="1" dirty="0" smtClean="0"/>
            </a:br>
            <a:r>
              <a:rPr lang="ru-RU" sz="4600" b="1" dirty="0" smtClean="0"/>
              <a:t>от оп</a:t>
            </a:r>
            <a:r>
              <a:rPr lang="ru-RU" sz="4600" b="1" dirty="0" smtClean="0">
                <a:solidFill>
                  <a:srgbClr val="FF0000"/>
                </a:solidFill>
              </a:rPr>
              <a:t>а</a:t>
            </a:r>
            <a:r>
              <a:rPr lang="ru-RU" sz="4600" b="1" dirty="0" smtClean="0"/>
              <a:t>сности</a:t>
            </a:r>
            <a:endParaRPr lang="ru-RU" sz="4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55572_html_4280820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600" dirty="0" smtClean="0">
                <a:solidFill>
                  <a:srgbClr val="0070C0"/>
                </a:solidFill>
              </a:rPr>
              <a:t>Чт</a:t>
            </a:r>
            <a:r>
              <a:rPr lang="ru-RU" sz="4600" dirty="0" smtClean="0">
                <a:solidFill>
                  <a:srgbClr val="FF0000"/>
                </a:solidFill>
              </a:rPr>
              <a:t>е</a:t>
            </a:r>
            <a:r>
              <a:rPr lang="ru-RU" sz="4600" dirty="0" smtClean="0">
                <a:solidFill>
                  <a:srgbClr val="0070C0"/>
                </a:solidFill>
              </a:rPr>
              <a:t>ние ск</a:t>
            </a:r>
            <a:r>
              <a:rPr lang="ru-RU" sz="4600" dirty="0" smtClean="0">
                <a:solidFill>
                  <a:srgbClr val="FF0000"/>
                </a:solidFill>
              </a:rPr>
              <a:t>а</a:t>
            </a:r>
            <a:r>
              <a:rPr lang="ru-RU" sz="4600" dirty="0" smtClean="0">
                <a:solidFill>
                  <a:srgbClr val="0070C0"/>
                </a:solidFill>
              </a:rPr>
              <a:t>зки</a:t>
            </a:r>
            <a:endParaRPr lang="ru-RU" sz="4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09721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Обрат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те </a:t>
            </a:r>
            <a:r>
              <a:rPr lang="ru-RU" sz="4000" dirty="0" smtClean="0"/>
              <a:t>вним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ние на зн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ки препин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ния.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Чит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йте пр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вильно,</a:t>
            </a:r>
            <a:r>
              <a:rPr lang="en-US" sz="4000" dirty="0" smtClean="0"/>
              <a:t> </a:t>
            </a:r>
            <a:r>
              <a:rPr lang="ru-RU" sz="4000" dirty="0" smtClean="0"/>
              <a:t>интон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цией выдел</a:t>
            </a:r>
            <a:r>
              <a:rPr lang="ru-RU" sz="4000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/>
              <a:t>йте слов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 и предлож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ния.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55572_html_4280820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/>
              <a:t>Пров</a:t>
            </a:r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r>
              <a:rPr lang="ru-RU" sz="4800" b="1" dirty="0" smtClean="0"/>
              <a:t>рка поним</a:t>
            </a:r>
            <a:r>
              <a:rPr lang="ru-RU" sz="4800" b="1" dirty="0" smtClean="0">
                <a:solidFill>
                  <a:srgbClr val="FF0000"/>
                </a:solidFill>
              </a:rPr>
              <a:t>а</a:t>
            </a:r>
            <a:r>
              <a:rPr lang="ru-RU" sz="4800" b="1" dirty="0" smtClean="0"/>
              <a:t>ния проч</a:t>
            </a:r>
            <a:r>
              <a:rPr lang="ru-RU" sz="4800" b="1" dirty="0" smtClean="0">
                <a:solidFill>
                  <a:srgbClr val="FF0000"/>
                </a:solidFill>
              </a:rPr>
              <a:t>и</a:t>
            </a:r>
            <a:r>
              <a:rPr lang="ru-RU" sz="4800" b="1" dirty="0" smtClean="0"/>
              <a:t>танного</a:t>
            </a:r>
            <a:endParaRPr lang="ru-RU" sz="4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097216" cy="4873752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  </a:t>
            </a:r>
            <a:r>
              <a:rPr lang="ru-RU" sz="4000" dirty="0" smtClean="0"/>
              <a:t>Понр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вилась ли вам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зка?</a:t>
            </a:r>
          </a:p>
          <a:p>
            <a:r>
              <a:rPr lang="ru-RU" sz="4000" dirty="0" smtClean="0"/>
              <a:t>Чем ос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бенно?</a:t>
            </a:r>
          </a:p>
          <a:p>
            <a:r>
              <a:rPr lang="ru-RU" sz="4000" dirty="0" smtClean="0"/>
              <a:t>Чем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зка Е. </a:t>
            </a:r>
            <a:r>
              <a:rPr lang="ru-RU" sz="4000" dirty="0" err="1" smtClean="0"/>
              <a:t>Чар</a:t>
            </a:r>
            <a:r>
              <a:rPr lang="ru-RU" sz="4000" dirty="0" err="1" smtClean="0">
                <a:solidFill>
                  <a:srgbClr val="FF0000"/>
                </a:solidFill>
              </a:rPr>
              <a:t>у</a:t>
            </a:r>
            <a:r>
              <a:rPr lang="ru-RU" sz="4000" dirty="0" err="1" smtClean="0"/>
              <a:t>шина</a:t>
            </a:r>
            <a:r>
              <a:rPr lang="ru-RU" sz="4000" dirty="0" smtClean="0"/>
              <a:t> «Терем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к» пох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жа на р</a:t>
            </a:r>
            <a:r>
              <a:rPr lang="ru-RU" sz="4000" dirty="0" smtClean="0">
                <a:solidFill>
                  <a:srgbClr val="FF0000"/>
                </a:solidFill>
              </a:rPr>
              <a:t>у</a:t>
            </a:r>
            <a:r>
              <a:rPr lang="ru-RU" sz="4000" dirty="0" smtClean="0"/>
              <a:t>сскую нар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дную 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зку?</a:t>
            </a:r>
          </a:p>
          <a:p>
            <a:r>
              <a:rPr lang="ru-RU" sz="4000" dirty="0" smtClean="0"/>
              <a:t>Чем отлич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ется?</a:t>
            </a:r>
          </a:p>
          <a:p>
            <a:pPr>
              <a:buNone/>
            </a:pP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112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Е. Чарушин.  «Теремок»</vt:lpstr>
      <vt:lpstr>Ребус</vt:lpstr>
      <vt:lpstr>Ребус</vt:lpstr>
      <vt:lpstr>мышка – норушка лягушка – квакушка зайчик – побегайчик лисичка – сестричка волчок – серый бочок медведь косолапый</vt:lpstr>
      <vt:lpstr>Слайд 5</vt:lpstr>
      <vt:lpstr>Прочитайте слова сначала  по слогам, затем целыми словами. ОС –ТА-НО-ВИ-ЛАСЬ-остановилась В  ТЕ-РЕ-МОЧ-КЕ-в теремочке НЕ-ВЫ-СО-КОМ-невысоком НЕ ОТ-ВЕ-ЧА-ЕТ-не отвечает РАС-ПЕ-ВАТЬ-распевать У-ВЁР-ТЫШ-увёртыш</vt:lpstr>
      <vt:lpstr>УВЁРТЫШ – умеет уворачиваться  от опасности</vt:lpstr>
      <vt:lpstr>Чтение сказки</vt:lpstr>
      <vt:lpstr>Проверка понимания прочитанного</vt:lpstr>
      <vt:lpstr>Физкультминутка</vt:lpstr>
      <vt:lpstr>Строительство нового «Теремка»</vt:lpstr>
      <vt:lpstr>Итог  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 Чарушин.  «Теремок»</dc:title>
  <dc:creator>ДНС</dc:creator>
  <cp:lastModifiedBy>ДНС</cp:lastModifiedBy>
  <cp:revision>11</cp:revision>
  <dcterms:created xsi:type="dcterms:W3CDTF">2014-04-16T06:22:24Z</dcterms:created>
  <dcterms:modified xsi:type="dcterms:W3CDTF">2014-04-16T08:24:11Z</dcterms:modified>
</cp:coreProperties>
</file>