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Учитель\Pictures\imgonline-com-ua-Transparent-backgr-W3JhQrXQdjZs8U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3557" y="803270"/>
            <a:ext cx="3960440" cy="594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3419872" y="908720"/>
            <a:ext cx="5364088" cy="2232248"/>
          </a:xfrm>
          <a:prstGeom prst="cloudCallout">
            <a:avLst>
              <a:gd name="adj1" fmla="val -68793"/>
              <a:gd name="adj2" fmla="val -8855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КТО, ЧЕМ ЗАНИМАЕТСЯ?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308304" y="6440682"/>
            <a:ext cx="1152128" cy="341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33938"/>
            <a:ext cx="383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Интерактивное задание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Мыш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897" y="2515683"/>
            <a:ext cx="3124037" cy="39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681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51837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1.Машукова Е.И. Все профессии важны. Материал для внеклассного занятия , 2 класс//Начальная школа. – М.:  Издательство Министерство образования Российской Федерации, №6, 2008, стр. 91.</a:t>
            </a:r>
          </a:p>
        </p:txBody>
      </p:sp>
    </p:spTree>
    <p:extLst>
      <p:ext uri="{BB962C8B-B14F-4D97-AF65-F5344CB8AC3E}">
        <p14:creationId xmlns:p14="http://schemas.microsoft.com/office/powerpoint/2010/main" val="32457983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017" y="83671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Ребята!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представителя каждой профессии есть определённые обязанности. Помогите мышам распределить обязанности между представителями той или иной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названии правильного ответа-останется одно действие, остальные исчезнут.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 удачи!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6202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27900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СТОМАТОЛОГ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ЗУБЫ ЛЕЧИТ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3445" y="2694111"/>
            <a:ext cx="13067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ХИРУРГ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3445" y="3558207"/>
            <a:ext cx="15744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ТЕРАПЕВТ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8640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27900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БИБЛИОТЕКАРЬ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УЧИТ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704056"/>
            <a:ext cx="23743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3445" y="3558207"/>
            <a:ext cx="14766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47490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 ПИШЕТ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704056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17702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5456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ТОКАРЬ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 СТРОИТ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9380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17702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ПЛОТНИК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6566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86758" y="4346337"/>
            <a:ext cx="2159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ПАРИКАХЕР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ПРОДУКТЫ ПРОДАЁТ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17540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241963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ПРОДАВЕЦ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21619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86758" y="4346337"/>
            <a:ext cx="2159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ШОФЁР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ПЛАТЬЕ ШЬЁТ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168187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ПОРТНОЙ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5073" y="3532556"/>
            <a:ext cx="120981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ШВЕЯ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3054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Отлично справились с заданием!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30029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</TotalTime>
  <Words>118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19</cp:revision>
  <dcterms:created xsi:type="dcterms:W3CDTF">2018-10-18T04:49:47Z</dcterms:created>
  <dcterms:modified xsi:type="dcterms:W3CDTF">2018-10-18T18:21:34Z</dcterms:modified>
</cp:coreProperties>
</file>