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Override5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Override3.xml" ContentType="application/vnd.openxmlformats-officedocument.themeOverride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theme/themeOverride1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Override4.xml" ContentType="application/vnd.openxmlformats-officedocument.themeOverride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32" r:id="rId2"/>
    <p:sldMasterId id="2147483744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7" r:id="rId11"/>
    <p:sldId id="266" r:id="rId12"/>
    <p:sldId id="263" r:id="rId13"/>
    <p:sldId id="264" r:id="rId14"/>
    <p:sldId id="265" r:id="rId15"/>
    <p:sldId id="270" r:id="rId16"/>
    <p:sldId id="268" r:id="rId17"/>
    <p:sldId id="269" r:id="rId18"/>
    <p:sldId id="271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269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8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26D6B-BFF7-4677-9F92-34362934D7BC}" type="datetimeFigureOut">
              <a:rPr lang="ru-RU"/>
              <a:pPr>
                <a:defRPr/>
              </a:pPr>
              <a:t>07.10.2014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7BEC9-AFDE-4420-9612-5D00724EF7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77EBB-6524-4610-8FC8-0095AC3E9B66}" type="datetimeFigureOut">
              <a:rPr lang="ru-RU"/>
              <a:pPr>
                <a:defRPr/>
              </a:pPr>
              <a:t>07.10.2014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EF3AB-F5B5-46D3-8D18-D787B9F47F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8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7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8820D-27C4-4533-9B43-17C35D3D6EBA}" type="datetimeFigureOut">
              <a:rPr lang="ru-RU"/>
              <a:pPr>
                <a:defRPr/>
              </a:pPr>
              <a:t>07.10.2014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C8948-A2F1-4231-9257-9C8EB48340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0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21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0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 smtClean="0"/>
            </a:lvl1pPr>
          </a:lstStyle>
          <a:p>
            <a:pPr>
              <a:defRPr/>
            </a:pPr>
            <a:fld id="{07F56D61-9AFA-4081-8C3D-EFDE514DE7DA}" type="datetimeFigureOut">
              <a:rPr lang="ru-RU"/>
              <a:pPr>
                <a:defRPr/>
              </a:pPr>
              <a:t>07.10.2014</a:t>
            </a:fld>
            <a:endParaRPr lang="ru-RU"/>
          </a:p>
        </p:txBody>
      </p:sp>
      <p:sp>
        <p:nvSpPr>
          <p:cNvPr id="11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63564B-3CC6-4393-8DF4-4E751EFD67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C6BC1-033A-4B71-9E88-6E17DB0AC2B7}" type="datetimeFigureOut">
              <a:rPr lang="ru-RU"/>
              <a:pPr>
                <a:defRPr/>
              </a:pPr>
              <a:t>07.10.2014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280ED-786B-4FC9-A748-AD92B0CBC1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7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9096D4-AD48-45F1-B526-E9307C47B607}" type="datetimeFigureOut">
              <a:rPr lang="ru-RU"/>
              <a:pPr>
                <a:defRPr/>
              </a:pPr>
              <a:t>07.10.2014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3A40A-6431-4A10-80E4-E5C993F382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8CAF1-5FBC-4090-96CA-994D7D90E228}" type="datetimeFigureOut">
              <a:rPr lang="ru-RU"/>
              <a:pPr>
                <a:defRPr/>
              </a:pPr>
              <a:t>07.10.2014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C08F9-7CF9-4B0B-8293-F38AB4CECB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166F1-E29F-4D34-BD4A-BE852C3A5F3A}" type="datetimeFigureOut">
              <a:rPr lang="ru-RU"/>
              <a:pPr>
                <a:defRPr/>
              </a:pPr>
              <a:t>07.10.2014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2DFE2-6C79-458D-8702-F72C3F193B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025BF-5A7C-48D2-8B30-BD670C284B57}" type="datetimeFigureOut">
              <a:rPr lang="ru-RU"/>
              <a:pPr>
                <a:defRPr/>
              </a:pPr>
              <a:t>07.10.2014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0567D-E58D-482F-8A83-0FF45A949B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7DC1E-423E-4581-98C8-25EBB960BC52}" type="datetimeFigureOut">
              <a:rPr lang="ru-RU"/>
              <a:pPr>
                <a:defRPr/>
              </a:pPr>
              <a:t>07.10.2014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746F9-3ACF-4A66-946A-7EE102A404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B748F-702B-4135-90F9-27CFE3948482}" type="datetimeFigureOut">
              <a:rPr lang="ru-RU"/>
              <a:pPr>
                <a:defRPr/>
              </a:pPr>
              <a:t>07.10.2014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AC7F0-BA5E-42E0-B1F3-3990B50ED5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919A8-FCFF-4109-913C-BF120406EFE4}" type="datetimeFigureOut">
              <a:rPr lang="ru-RU"/>
              <a:pPr>
                <a:defRPr/>
              </a:pPr>
              <a:t>07.10.2014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5F913-F9E5-4368-8B7D-638B8D929C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9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60A88-86FA-4CFE-B9EE-DAB85393D698}" type="datetimeFigureOut">
              <a:rPr lang="ru-RU"/>
              <a:pPr>
                <a:defRPr/>
              </a:pPr>
              <a:t>07.10.2014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477CA-84D8-43FC-B2FF-4AC7BF0F31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5CD12-D0D1-47BF-A627-68059651CB0A}" type="datetimeFigureOut">
              <a:rPr lang="ru-RU"/>
              <a:pPr>
                <a:defRPr/>
              </a:pPr>
              <a:t>07.10.2014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C157E-8F62-4368-B94D-0388F37D08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AB8D8-B6E7-4849-9B2C-4DC238B24A0B}" type="datetimeFigureOut">
              <a:rPr lang="ru-RU"/>
              <a:pPr>
                <a:defRPr/>
              </a:pPr>
              <a:t>07.10.2014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9EC54-771E-4629-84A7-8E6E531643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0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21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0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 smtClean="0"/>
            </a:lvl1pPr>
          </a:lstStyle>
          <a:p>
            <a:pPr>
              <a:defRPr/>
            </a:pPr>
            <a:fld id="{83BCD6A0-FC56-4EE5-BA13-0DD26DD4E4C4}" type="datetimeFigureOut">
              <a:rPr lang="ru-RU"/>
              <a:pPr>
                <a:defRPr/>
              </a:pPr>
              <a:t>07.10.2014</a:t>
            </a:fld>
            <a:endParaRPr lang="ru-RU"/>
          </a:p>
        </p:txBody>
      </p:sp>
      <p:sp>
        <p:nvSpPr>
          <p:cNvPr id="11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30635-3D2E-4562-B59E-A46200919D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372AC-2776-4E9E-A4D8-D91AA3A51AA8}" type="datetimeFigureOut">
              <a:rPr lang="ru-RU"/>
              <a:pPr>
                <a:defRPr/>
              </a:pPr>
              <a:t>07.10.2014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08DD6-FDCB-4C31-8B40-BCE382D35B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7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DC321-8B51-435B-BD36-2DDB7BBA9628}" type="datetimeFigureOut">
              <a:rPr lang="ru-RU"/>
              <a:pPr>
                <a:defRPr/>
              </a:pPr>
              <a:t>07.10.2014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F5864-208F-4AFA-B935-11247B0FE9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8E59D-D003-421F-9CD2-D54B1280C388}" type="datetimeFigureOut">
              <a:rPr lang="ru-RU"/>
              <a:pPr>
                <a:defRPr/>
              </a:pPr>
              <a:t>07.10.2014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C750F-2F99-4E95-A21D-02D8EEC71C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35893-7121-48F7-8F76-F14977657453}" type="datetimeFigureOut">
              <a:rPr lang="ru-RU"/>
              <a:pPr>
                <a:defRPr/>
              </a:pPr>
              <a:t>07.10.2014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417F1-7847-48FF-B8AA-9C0E152774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A7B1F-080A-4F40-8D01-B07683AFD879}" type="datetimeFigureOut">
              <a:rPr lang="ru-RU"/>
              <a:pPr>
                <a:defRPr/>
              </a:pPr>
              <a:t>07.10.2014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C32C0-725F-4990-9FB3-B7240697D8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2C1A4-F1E3-441F-8D88-0DD5F14608B6}" type="datetimeFigureOut">
              <a:rPr lang="ru-RU"/>
              <a:pPr>
                <a:defRPr/>
              </a:pPr>
              <a:t>07.10.2014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8699B-96ED-4E25-BF16-A9D4328D2F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8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11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EAE1E-5C68-4FC0-B918-6D0D94691564}" type="datetimeFigureOut">
              <a:rPr lang="ru-RU"/>
              <a:pPr>
                <a:defRPr/>
              </a:pPr>
              <a:t>07.10.2014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AB434-0B02-4AA9-8AE4-C1DBC55D38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37052-8248-458C-B47F-CC850DA0A6F1}" type="datetimeFigureOut">
              <a:rPr lang="ru-RU"/>
              <a:pPr>
                <a:defRPr/>
              </a:pPr>
              <a:t>07.10.2014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F212A-59C4-44F0-A57D-4DB224C4CD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9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6BACD-84E9-4D29-A90D-DCFC07EE08E6}" type="datetimeFigureOut">
              <a:rPr lang="ru-RU"/>
              <a:pPr>
                <a:defRPr/>
              </a:pPr>
              <a:t>07.10.2014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0D04B-9656-4214-9B7E-5E34B09325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0922A-EDE0-41FA-B57A-3885914A6855}" type="datetimeFigureOut">
              <a:rPr lang="ru-RU"/>
              <a:pPr>
                <a:defRPr/>
              </a:pPr>
              <a:t>07.10.2014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ED6B4-1CDE-483E-953B-A1D932B209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41341-2F6B-45F2-B6D6-AC1903B232C4}" type="datetimeFigureOut">
              <a:rPr lang="ru-RU"/>
              <a:pPr>
                <a:defRPr/>
              </a:pPr>
              <a:t>07.10.2014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603A2-1C0C-437B-944E-BE731F2F51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E563D-26E5-4B17-8DEA-2CB6CE16AE32}" type="datetimeFigureOut">
              <a:rPr lang="ru-RU"/>
              <a:pPr>
                <a:defRPr/>
              </a:pPr>
              <a:t>07.10.2014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6C7C8-0A43-4718-81B6-A35EECBFBD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8CE43-CFA1-43BB-87FF-7974E84BA33C}" type="datetimeFigureOut">
              <a:rPr lang="ru-RU"/>
              <a:pPr>
                <a:defRPr/>
              </a:pPr>
              <a:t>07.10.2014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D3451-05D8-4831-A016-ECE0C70F3A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E456A-D1EA-4462-9CE0-EC8B78790AEA}" type="datetimeFigureOut">
              <a:rPr lang="ru-RU"/>
              <a:pPr>
                <a:defRPr/>
              </a:pPr>
              <a:t>07.10.2014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A4A0E-2225-49FB-9CBF-0821B0EBC2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DC696-A6DC-4CE0-B1E1-D70A9F4E40BD}" type="datetimeFigureOut">
              <a:rPr lang="ru-RU"/>
              <a:pPr>
                <a:defRPr/>
              </a:pPr>
              <a:t>07.10.2014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E1D5D-54FE-4409-A348-4A726DBE5F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11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8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AD5CF-9AC4-4CB3-AAD8-9E7ED9DB69B1}" type="datetimeFigureOut">
              <a:rPr lang="ru-RU"/>
              <a:pPr>
                <a:defRPr/>
              </a:pPr>
              <a:t>07.10.2014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7140C-FE79-475C-98DD-30D57469D3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10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8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607A51-DFE0-4E2C-9359-6508AA087A1D}" type="datetimeFigureOut">
              <a:rPr lang="ru-RU"/>
              <a:pPr>
                <a:defRPr/>
              </a:pPr>
              <a:t>07.10.2014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7C6121-5723-49FD-B508-E907EAE970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9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97F46822-6B19-4EC8-BDB2-D07926EFEF1E}" type="datetimeFigureOut">
              <a:rPr lang="ru-RU"/>
              <a:pPr>
                <a:defRPr/>
              </a:pPr>
              <a:t>07.10.2014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9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A29B1227-7DC9-4859-9FDC-A5B5C33AA5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69" r:id="rId2"/>
    <p:sldLayoutId id="2147483779" r:id="rId3"/>
    <p:sldLayoutId id="2147483768" r:id="rId4"/>
    <p:sldLayoutId id="2147483767" r:id="rId5"/>
    <p:sldLayoutId id="2147483766" r:id="rId6"/>
    <p:sldLayoutId id="2147483780" r:id="rId7"/>
    <p:sldLayoutId id="2147483781" r:id="rId8"/>
    <p:sldLayoutId id="2147483782" r:id="rId9"/>
    <p:sldLayoutId id="2147483765" r:id="rId10"/>
    <p:sldLayoutId id="214748378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9pPr>
      <a:extLst/>
    </p:titleStyle>
    <p:bodyStyle>
      <a:lvl1pPr marL="438150" indent="-319088" algn="l" rtl="0" fontAlgn="base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fontAlgn="base">
        <a:spcBef>
          <a:spcPct val="20000"/>
        </a:spcBef>
        <a:spcAft>
          <a:spcPct val="0"/>
        </a:spcAft>
        <a:buClr>
          <a:srgbClr val="E66C7D"/>
        </a:buClr>
        <a:buFont typeface="Arial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fontAlgn="base">
        <a:spcBef>
          <a:spcPct val="20000"/>
        </a:spcBef>
        <a:spcAft>
          <a:spcPct val="0"/>
        </a:spcAft>
        <a:buClr>
          <a:srgbClr val="6BB76D"/>
        </a:buClr>
        <a:buFont typeface="Arial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fontAlgn="base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3315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6DE73412-1373-47DF-A9B7-571C57152A86}" type="datetimeFigureOut">
              <a:rPr lang="ru-RU"/>
              <a:pPr>
                <a:defRPr/>
              </a:pPr>
              <a:t>07.10.2014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8C99AE0B-E35B-497F-8C81-99AF1746C3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73" r:id="rId2"/>
    <p:sldLayoutId id="2147483785" r:id="rId3"/>
    <p:sldLayoutId id="2147483772" r:id="rId4"/>
    <p:sldLayoutId id="2147483771" r:id="rId5"/>
    <p:sldLayoutId id="2147483786" r:id="rId6"/>
    <p:sldLayoutId id="2147483787" r:id="rId7"/>
    <p:sldLayoutId id="2147483788" r:id="rId8"/>
    <p:sldLayoutId id="2147483789" r:id="rId9"/>
    <p:sldLayoutId id="2147483770" r:id="rId10"/>
    <p:sldLayoutId id="214748379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5603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74D7FDAC-D65D-4D2B-842E-F4F114DDDAE1}" type="datetimeFigureOut">
              <a:rPr lang="ru-RU"/>
              <a:pPr>
                <a:defRPr/>
              </a:pPr>
              <a:t>07.10.2014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86010269-3187-44A0-9EFE-16C65BFA38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77" r:id="rId2"/>
    <p:sldLayoutId id="2147483792" r:id="rId3"/>
    <p:sldLayoutId id="2147483776" r:id="rId4"/>
    <p:sldLayoutId id="2147483775" r:id="rId5"/>
    <p:sldLayoutId id="2147483793" r:id="rId6"/>
    <p:sldLayoutId id="2147483794" r:id="rId7"/>
    <p:sldLayoutId id="2147483795" r:id="rId8"/>
    <p:sldLayoutId id="2147483796" r:id="rId9"/>
    <p:sldLayoutId id="2147483774" r:id="rId10"/>
    <p:sldLayoutId id="214748379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9600" dirty="0" smtClean="0">
                <a:solidFill>
                  <a:schemeClr val="accent1">
                    <a:satMod val="150000"/>
                  </a:schemeClr>
                </a:solidFill>
              </a:rPr>
              <a:t>Экзотические </a:t>
            </a:r>
            <a:br>
              <a:rPr lang="ru-RU" sz="9600" dirty="0" smtClean="0">
                <a:solidFill>
                  <a:schemeClr val="accent1">
                    <a:satMod val="150000"/>
                  </a:schemeClr>
                </a:solidFill>
              </a:rPr>
            </a:br>
            <a:r>
              <a:rPr lang="ru-RU" sz="9600" dirty="0" smtClean="0">
                <a:solidFill>
                  <a:schemeClr val="accent1">
                    <a:satMod val="150000"/>
                  </a:schemeClr>
                </a:solidFill>
              </a:rPr>
              <a:t>растения</a:t>
            </a:r>
            <a:br>
              <a:rPr lang="ru-RU" sz="9600" dirty="0" smtClean="0">
                <a:solidFill>
                  <a:schemeClr val="accent1">
                    <a:satMod val="150000"/>
                  </a:schemeClr>
                </a:solidFill>
              </a:rPr>
            </a:br>
            <a:endParaRPr lang="ru-RU" sz="9600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789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500188"/>
          </a:xfrm>
        </p:spPr>
        <p:txBody>
          <a:bodyPr/>
          <a:lstStyle/>
          <a:p>
            <a:endParaRPr lang="ru-RU" sz="1800" smtClean="0"/>
          </a:p>
          <a:p>
            <a:endParaRPr lang="ru-RU" sz="1800" smtClean="0"/>
          </a:p>
          <a:p>
            <a:endParaRPr lang="ru-RU" sz="1800" smtClean="0"/>
          </a:p>
          <a:p>
            <a:r>
              <a:rPr lang="ru-RU" sz="2800" b="1" i="1" smtClean="0"/>
              <a:t>Выполнил: Молоков Сергей 1 Г класс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Заголовок 1"/>
          <p:cNvSpPr>
            <a:spLocks noGrp="1"/>
          </p:cNvSpPr>
          <p:nvPr>
            <p:ph type="title"/>
          </p:nvPr>
        </p:nvSpPr>
        <p:spPr>
          <a:xfrm>
            <a:off x="500063" y="642938"/>
            <a:ext cx="8229600" cy="1143000"/>
          </a:xfrm>
        </p:spPr>
        <p:txBody>
          <a:bodyPr/>
          <a:lstStyle/>
          <a:p>
            <a:r>
              <a:rPr lang="ru-RU" smtClean="0"/>
              <a:t>Его в горшок с землёю посадил…</a:t>
            </a:r>
            <a:br>
              <a:rPr lang="ru-RU" smtClean="0"/>
            </a:br>
            <a:endParaRPr lang="ru-RU" smtClean="0"/>
          </a:p>
        </p:txBody>
      </p:sp>
      <p:pic>
        <p:nvPicPr>
          <p:cNvPr id="8194" name="Picture 2" descr="D:\школа\разное для школы\1 Г\НОУ\Экзотические растения Молоков С\для интернета\Рисунок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772816"/>
            <a:ext cx="6815328" cy="4535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Заголовок 1"/>
          <p:cNvSpPr>
            <a:spLocks noGrp="1"/>
          </p:cNvSpPr>
          <p:nvPr>
            <p:ph type="title"/>
          </p:nvPr>
        </p:nvSpPr>
        <p:spPr>
          <a:xfrm>
            <a:off x="914400" y="214313"/>
            <a:ext cx="8229600" cy="1143000"/>
          </a:xfrm>
        </p:spPr>
        <p:txBody>
          <a:bodyPr/>
          <a:lstStyle/>
          <a:p>
            <a:r>
              <a:rPr lang="ru-RU" smtClean="0"/>
              <a:t>И вот весной взошёл росток.</a:t>
            </a:r>
            <a:br>
              <a:rPr lang="ru-RU" smtClean="0"/>
            </a:br>
            <a:endParaRPr lang="ru-RU" smtClean="0"/>
          </a:p>
        </p:txBody>
      </p:sp>
      <p:pic>
        <p:nvPicPr>
          <p:cNvPr id="9218" name="Picture 2" descr="D:\школа\разное для школы\1 Г\НОУ\Экзотические растения Молоков С\для интернета\Рисунок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3076" y="1219200"/>
            <a:ext cx="7417848" cy="4937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75" y="3857625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/>
              <a:t>Его я стал</a:t>
            </a:r>
            <a:br>
              <a:rPr lang="ru-RU" sz="3600" dirty="0" smtClean="0"/>
            </a:br>
            <a:r>
              <a:rPr lang="ru-RU" sz="3600" dirty="0" smtClean="0"/>
              <a:t>                 водою поливать.</a:t>
            </a:r>
            <a:br>
              <a:rPr lang="ru-RU" sz="3600" dirty="0" smtClean="0"/>
            </a:br>
            <a:r>
              <a:rPr lang="ru-RU" sz="3600" dirty="0" smtClean="0"/>
              <a:t>Вырастет</a:t>
            </a:r>
            <a:br>
              <a:rPr lang="ru-RU" sz="3600" dirty="0" smtClean="0"/>
            </a:br>
            <a:r>
              <a:rPr lang="ru-RU" sz="3600" dirty="0" smtClean="0"/>
              <a:t>                к следующей зиме</a:t>
            </a:r>
            <a:br>
              <a:rPr lang="ru-RU" sz="3600" dirty="0" smtClean="0"/>
            </a:br>
            <a:r>
              <a:rPr lang="ru-RU" sz="3600" dirty="0" smtClean="0"/>
              <a:t>                                             дерево,</a:t>
            </a:r>
            <a:br>
              <a:rPr lang="ru-RU" sz="3600" dirty="0" smtClean="0"/>
            </a:br>
            <a:r>
              <a:rPr lang="ru-RU" sz="3600" dirty="0" smtClean="0"/>
              <a:t>  А на ветках</a:t>
            </a:r>
            <a:br>
              <a:rPr lang="ru-RU" sz="3600" dirty="0" smtClean="0"/>
            </a:br>
            <a:r>
              <a:rPr lang="ru-RU" sz="3600" dirty="0" smtClean="0"/>
              <a:t>                     </a:t>
            </a:r>
            <a:r>
              <a:rPr lang="ru-RU" sz="3600" dirty="0" err="1" smtClean="0"/>
              <a:t>авакадо</a:t>
            </a:r>
            <a:r>
              <a:rPr lang="ru-RU" sz="3600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42" name="Picture 2" descr="D:\школа\разное для школы\1 Г\НОУ\Экзотические растения Молоков С\для интернета\Рисунок1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24744"/>
            <a:ext cx="3017520" cy="4535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38" y="1000125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100" dirty="0" smtClean="0"/>
              <a:t>Я всё вырастил – УРА !!!</a:t>
            </a:r>
            <a:br>
              <a:rPr lang="ru-RU" sz="3100" dirty="0" smtClean="0"/>
            </a:br>
            <a:r>
              <a:rPr lang="ru-RU" sz="3100" dirty="0" smtClean="0"/>
              <a:t>        Была учёба и игра.</a:t>
            </a:r>
            <a:br>
              <a:rPr lang="ru-RU" sz="3100" dirty="0" smtClean="0"/>
            </a:br>
            <a:r>
              <a:rPr lang="ru-RU" sz="3100" dirty="0" smtClean="0"/>
              <a:t>                 Выполнил проект я школьный,</a:t>
            </a:r>
            <a:br>
              <a:rPr lang="ru-RU" sz="3100" dirty="0" smtClean="0"/>
            </a:br>
            <a:r>
              <a:rPr lang="ru-RU" sz="3100" dirty="0" smtClean="0"/>
              <a:t>                         А какой я сам довольный!!!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1266" name="Picture 2" descr="D:\школа\разное для школы\1 Г\НОУ\Экзотические растения Молоков С\для интернета\Рисунок1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700808"/>
            <a:ext cx="7417848" cy="493712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51203" name="Rectangle 1"/>
          <p:cNvSpPr>
            <a:spLocks noChangeArrowheads="1"/>
          </p:cNvSpPr>
          <p:nvPr/>
        </p:nvSpPr>
        <p:spPr bwMode="auto">
          <a:xfrm>
            <a:off x="4000500" y="2071688"/>
            <a:ext cx="4689475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4000">
                <a:latin typeface="Calibri" pitchFamily="34" charset="0"/>
                <a:cs typeface="Times New Roman" pitchFamily="18" charset="0"/>
              </a:rPr>
              <a:t>Помогала </a:t>
            </a:r>
          </a:p>
          <a:p>
            <a:r>
              <a:rPr lang="ru-RU" sz="4000">
                <a:latin typeface="Calibri" pitchFamily="34" charset="0"/>
                <a:cs typeface="Times New Roman" pitchFamily="18" charset="0"/>
              </a:rPr>
              <a:t>                  вся семья,</a:t>
            </a:r>
            <a:endParaRPr lang="ru-RU" sz="4000">
              <a:cs typeface="Arial" charset="0"/>
            </a:endParaRPr>
          </a:p>
          <a:p>
            <a:pPr eaLnBrk="0" hangingPunct="0"/>
            <a:r>
              <a:rPr lang="ru-RU" sz="4000">
                <a:latin typeface="Calibri" pitchFamily="34" charset="0"/>
                <a:cs typeface="Times New Roman" pitchFamily="18" charset="0"/>
              </a:rPr>
              <a:t>Самый главный</a:t>
            </a:r>
          </a:p>
          <a:p>
            <a:pPr eaLnBrk="0" hangingPunct="0"/>
            <a:r>
              <a:rPr lang="ru-RU" sz="4000">
                <a:latin typeface="Calibri" pitchFamily="34" charset="0"/>
                <a:cs typeface="Times New Roman" pitchFamily="18" charset="0"/>
              </a:rPr>
              <a:t>                   был там Я.</a:t>
            </a:r>
            <a:endParaRPr lang="ru-RU" sz="4000">
              <a:cs typeface="Arial" charset="0"/>
            </a:endParaRPr>
          </a:p>
        </p:txBody>
      </p:sp>
      <p:pic>
        <p:nvPicPr>
          <p:cNvPr id="12290" name="Picture 2" descr="D:\школа\разное для школы\1 Г\НОУ\Экзотические растения Молоков С\для интернета\Рисунок1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40768"/>
            <a:ext cx="3023616" cy="44927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Заголовок 1"/>
          <p:cNvSpPr>
            <a:spLocks noGrp="1"/>
          </p:cNvSpPr>
          <p:nvPr>
            <p:ph type="title"/>
          </p:nvPr>
        </p:nvSpPr>
        <p:spPr>
          <a:xfrm>
            <a:off x="3643313" y="3714750"/>
            <a:ext cx="8229600" cy="1143000"/>
          </a:xfrm>
        </p:spPr>
        <p:txBody>
          <a:bodyPr/>
          <a:lstStyle/>
          <a:p>
            <a:r>
              <a:rPr lang="ru-RU" sz="3600" smtClean="0"/>
              <a:t>После школы в садоводы,</a:t>
            </a:r>
            <a:br>
              <a:rPr lang="ru-RU" sz="3600" smtClean="0"/>
            </a:br>
            <a:r>
              <a:rPr lang="ru-RU" sz="3600" smtClean="0"/>
              <a:t>             наверное, пойду.</a:t>
            </a:r>
            <a:br>
              <a:rPr lang="ru-RU" sz="3600" smtClean="0"/>
            </a:br>
            <a:r>
              <a:rPr lang="ru-RU" sz="3600" smtClean="0"/>
              <a:t>Я люблю дары природы</a:t>
            </a:r>
            <a:br>
              <a:rPr lang="ru-RU" sz="3600" smtClean="0"/>
            </a:br>
            <a:r>
              <a:rPr lang="ru-RU" sz="3600" smtClean="0"/>
              <a:t>И себя я там найду.</a:t>
            </a:r>
            <a:br>
              <a:rPr lang="ru-RU" sz="3600" smtClean="0"/>
            </a:br>
            <a:endParaRPr lang="ru-RU" sz="3600" smtClean="0"/>
          </a:p>
        </p:txBody>
      </p:sp>
      <p:pic>
        <p:nvPicPr>
          <p:cNvPr id="13314" name="Picture 2" descr="D:\школа\разное для школы\1 Г\НОУ\Экзотические растения Молоков С\для интернета\Рисунок1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96752"/>
            <a:ext cx="3023616" cy="453542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74755" name="Rectangle 3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138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r>
              <a:rPr lang="ru-RU" sz="3300" b="1" i="1" smtClean="0">
                <a:latin typeface="Arial" charset="0"/>
              </a:rPr>
              <a:t>Выводы:</a:t>
            </a:r>
          </a:p>
          <a:p>
            <a:r>
              <a:rPr lang="ru-RU" sz="3300" smtClean="0">
                <a:latin typeface="Arial" charset="0"/>
              </a:rPr>
              <a:t>Изучил способы посадки растения;</a:t>
            </a:r>
          </a:p>
          <a:p>
            <a:r>
              <a:rPr lang="ru-RU" sz="3300" smtClean="0">
                <a:latin typeface="Arial" charset="0"/>
              </a:rPr>
              <a:t>Изучил условия, благоприятные для роста растений;</a:t>
            </a:r>
          </a:p>
          <a:p>
            <a:r>
              <a:rPr lang="ru-RU" sz="3300" smtClean="0">
                <a:latin typeface="Arial" charset="0"/>
              </a:rPr>
              <a:t>Наблюдаю за развитием растений.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Заголовок 1"/>
          <p:cNvSpPr>
            <a:spLocks noGrp="1"/>
          </p:cNvSpPr>
          <p:nvPr>
            <p:ph type="title"/>
          </p:nvPr>
        </p:nvSpPr>
        <p:spPr>
          <a:xfrm>
            <a:off x="179388" y="765175"/>
            <a:ext cx="8229600" cy="990600"/>
          </a:xfrm>
        </p:spPr>
        <p:txBody>
          <a:bodyPr/>
          <a:lstStyle/>
          <a:p>
            <a:r>
              <a:rPr lang="ru-RU" sz="2800" b="1" i="1" smtClean="0">
                <a:latin typeface="Arial" charset="0"/>
              </a:rPr>
              <a:t>Цель:</a:t>
            </a:r>
            <a:r>
              <a:rPr lang="ru-RU" sz="2800" smtClean="0">
                <a:latin typeface="Arial" charset="0"/>
              </a:rPr>
              <a:t> самостоятельно вырастить экзотические      растения.</a:t>
            </a:r>
          </a:p>
        </p:txBody>
      </p:sp>
      <p:sp>
        <p:nvSpPr>
          <p:cNvPr id="38914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endParaRPr lang="ru-RU" b="1" i="1" smtClean="0">
              <a:latin typeface="Arial" charset="0"/>
            </a:endParaRPr>
          </a:p>
          <a:p>
            <a:pPr>
              <a:buFont typeface="Wingdings 3" pitchFamily="18" charset="2"/>
              <a:buNone/>
            </a:pPr>
            <a:endParaRPr lang="ru-RU" b="1" i="1" smtClean="0">
              <a:latin typeface="Arial" charset="0"/>
            </a:endParaRPr>
          </a:p>
          <a:p>
            <a:pPr>
              <a:buFont typeface="Wingdings 3" pitchFamily="18" charset="2"/>
              <a:buNone/>
            </a:pPr>
            <a:endParaRPr lang="ru-RU" b="1" i="1" smtClean="0">
              <a:latin typeface="Arial" charset="0"/>
            </a:endParaRPr>
          </a:p>
          <a:p>
            <a:pPr>
              <a:buFont typeface="Wingdings 3" pitchFamily="18" charset="2"/>
              <a:buNone/>
            </a:pPr>
            <a:endParaRPr lang="ru-RU" b="1" i="1" smtClean="0">
              <a:latin typeface="Arial" charset="0"/>
            </a:endParaRPr>
          </a:p>
          <a:p>
            <a:pPr>
              <a:buFont typeface="Wingdings 3" pitchFamily="18" charset="2"/>
              <a:buNone/>
            </a:pPr>
            <a:r>
              <a:rPr lang="ru-RU" b="1" i="1" smtClean="0">
                <a:latin typeface="Arial" charset="0"/>
              </a:rPr>
              <a:t>Задачи:</a:t>
            </a:r>
          </a:p>
          <a:p>
            <a:r>
              <a:rPr lang="ru-RU" smtClean="0">
                <a:latin typeface="Arial" charset="0"/>
              </a:rPr>
              <a:t>Изучить способы посадки растения;</a:t>
            </a:r>
          </a:p>
          <a:p>
            <a:r>
              <a:rPr lang="ru-RU" smtClean="0">
                <a:latin typeface="Arial" charset="0"/>
              </a:rPr>
              <a:t>Изучить условия, благоприятные для роста растений;</a:t>
            </a:r>
          </a:p>
          <a:p>
            <a:r>
              <a:rPr lang="ru-RU" smtClean="0">
                <a:latin typeface="Arial" charset="0"/>
              </a:rPr>
              <a:t>Наблюдать за развитием растений.</a:t>
            </a:r>
          </a:p>
          <a:p>
            <a:endParaRPr lang="ru-RU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Заголовок 1"/>
          <p:cNvSpPr>
            <a:spLocks noGrp="1"/>
          </p:cNvSpPr>
          <p:nvPr>
            <p:ph type="title"/>
          </p:nvPr>
        </p:nvSpPr>
        <p:spPr>
          <a:xfrm>
            <a:off x="428625" y="785813"/>
            <a:ext cx="8229600" cy="2132012"/>
          </a:xfrm>
        </p:spPr>
        <p:txBody>
          <a:bodyPr/>
          <a:lstStyle/>
          <a:p>
            <a:r>
              <a:rPr lang="ru-RU" smtClean="0"/>
              <a:t>Мне в школе </a:t>
            </a:r>
            <a:br>
              <a:rPr lang="ru-RU" smtClean="0"/>
            </a:br>
            <a:r>
              <a:rPr lang="ru-RU" smtClean="0"/>
              <a:t>             Выдали проект –</a:t>
            </a:r>
            <a:br>
              <a:rPr lang="ru-RU" smtClean="0"/>
            </a:br>
            <a:r>
              <a:rPr lang="ru-RU" smtClean="0"/>
              <a:t>                          Вырастить растения.</a:t>
            </a:r>
            <a:br>
              <a:rPr lang="ru-RU" smtClean="0"/>
            </a:br>
            <a:r>
              <a:rPr lang="ru-RU" smtClean="0"/>
              <a:t>                           А пока они растут,</a:t>
            </a:r>
            <a:br>
              <a:rPr lang="ru-RU" smtClean="0"/>
            </a:br>
            <a:r>
              <a:rPr lang="ru-RU" smtClean="0"/>
              <a:t>                                      Вести наблюдения.</a:t>
            </a:r>
            <a:br>
              <a:rPr lang="ru-RU" smtClean="0"/>
            </a:br>
            <a:endParaRPr lang="ru-RU" smtClean="0"/>
          </a:p>
        </p:txBody>
      </p:sp>
      <p:pic>
        <p:nvPicPr>
          <p:cNvPr id="1026" name="Picture 2" descr="D:\школа\разное для школы\1 Г\НОУ\Экзотические растения Молоков С\для интернета\Рисунок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988840"/>
            <a:ext cx="6821424" cy="4535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Заголовок 1"/>
          <p:cNvSpPr>
            <a:spLocks noGrp="1"/>
          </p:cNvSpPr>
          <p:nvPr>
            <p:ph type="title"/>
          </p:nvPr>
        </p:nvSpPr>
        <p:spPr>
          <a:xfrm>
            <a:off x="285750" y="1071563"/>
            <a:ext cx="8229600" cy="1143000"/>
          </a:xfrm>
        </p:spPr>
        <p:txBody>
          <a:bodyPr/>
          <a:lstStyle/>
          <a:p>
            <a:r>
              <a:rPr lang="ru-RU" sz="2400" smtClean="0"/>
              <a:t>Процесс мыслительный пошёл,</a:t>
            </a:r>
            <a:br>
              <a:rPr lang="ru-RU" sz="2400" smtClean="0"/>
            </a:br>
            <a:r>
              <a:rPr lang="ru-RU" sz="2400" smtClean="0"/>
              <a:t>                   Сижу один и думаю про апельсин.</a:t>
            </a:r>
            <a:br>
              <a:rPr lang="ru-RU" sz="2400" smtClean="0"/>
            </a:br>
            <a:r>
              <a:rPr lang="ru-RU" sz="2400" smtClean="0"/>
              <a:t>Косточки я посажу,</a:t>
            </a:r>
            <a:br>
              <a:rPr lang="ru-RU" sz="2400" smtClean="0"/>
            </a:br>
            <a:r>
              <a:rPr lang="ru-RU" sz="2400" smtClean="0"/>
              <a:t>                  Потом маме покажу.</a:t>
            </a:r>
            <a:br>
              <a:rPr lang="ru-RU" sz="2400" smtClean="0"/>
            </a:br>
            <a:r>
              <a:rPr lang="ru-RU" sz="2400" smtClean="0"/>
              <a:t>                                      Буду поливать и ждать…</a:t>
            </a:r>
            <a:br>
              <a:rPr lang="ru-RU" sz="2400" smtClean="0"/>
            </a:br>
            <a:endParaRPr lang="ru-RU" sz="2400" b="1" i="1" smtClean="0"/>
          </a:p>
        </p:txBody>
      </p:sp>
      <p:pic>
        <p:nvPicPr>
          <p:cNvPr id="2050" name="Picture 2" descr="D:\школа\разное для школы\1 Г\НОУ\Экзотические растения Молоков С\для интернета\Рисунок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920875"/>
            <a:ext cx="7417848" cy="4937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Заголовок 1"/>
          <p:cNvSpPr>
            <a:spLocks noGrp="1"/>
          </p:cNvSpPr>
          <p:nvPr>
            <p:ph type="title"/>
          </p:nvPr>
        </p:nvSpPr>
        <p:spPr>
          <a:xfrm>
            <a:off x="3286125" y="4143375"/>
            <a:ext cx="8229600" cy="1143000"/>
          </a:xfrm>
        </p:spPr>
        <p:txBody>
          <a:bodyPr/>
          <a:lstStyle/>
          <a:p>
            <a:r>
              <a:rPr lang="ru-RU" sz="3600" smtClean="0"/>
              <a:t>Растить я буду апельсины,</a:t>
            </a:r>
            <a:br>
              <a:rPr lang="ru-RU" sz="3600" smtClean="0"/>
            </a:br>
            <a:r>
              <a:rPr lang="ru-RU" sz="3600" smtClean="0"/>
              <a:t>Чтоб не бегать в магазины.</a:t>
            </a:r>
            <a:br>
              <a:rPr lang="ru-RU" sz="3600" smtClean="0"/>
            </a:br>
            <a:r>
              <a:rPr lang="ru-RU" sz="3600" smtClean="0"/>
              <a:t>А когда вырасту большой,</a:t>
            </a:r>
            <a:br>
              <a:rPr lang="ru-RU" sz="3600" smtClean="0"/>
            </a:br>
            <a:r>
              <a:rPr lang="ru-RU" sz="3600" smtClean="0"/>
              <a:t> Посажу я сад густой,</a:t>
            </a:r>
            <a:br>
              <a:rPr lang="ru-RU" sz="3600" smtClean="0"/>
            </a:br>
            <a:r>
              <a:rPr lang="ru-RU" sz="3600" smtClean="0"/>
              <a:t>Буду я их собирать</a:t>
            </a:r>
            <a:br>
              <a:rPr lang="ru-RU" sz="3600" smtClean="0"/>
            </a:br>
            <a:r>
              <a:rPr lang="ru-RU" sz="3600" smtClean="0"/>
              <a:t> И всем людям раздавать.</a:t>
            </a:r>
            <a:br>
              <a:rPr lang="ru-RU" sz="3600" smtClean="0"/>
            </a:br>
            <a:endParaRPr lang="ru-RU" sz="3600" b="1" i="1" smtClean="0"/>
          </a:p>
        </p:txBody>
      </p:sp>
      <p:pic>
        <p:nvPicPr>
          <p:cNvPr id="3074" name="Picture 2" descr="D:\школа\разное для школы\1 Г\НОУ\Экзотические растения Молоков С\для интернета\Рисунок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12776"/>
            <a:ext cx="3023616" cy="4541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Заголовок 1"/>
          <p:cNvSpPr>
            <a:spLocks noGrp="1"/>
          </p:cNvSpPr>
          <p:nvPr>
            <p:ph type="title"/>
          </p:nvPr>
        </p:nvSpPr>
        <p:spPr>
          <a:xfrm>
            <a:off x="3286125" y="4572000"/>
            <a:ext cx="8229600" cy="1143000"/>
          </a:xfrm>
        </p:spPr>
        <p:txBody>
          <a:bodyPr/>
          <a:lstStyle/>
          <a:p>
            <a:r>
              <a:rPr lang="ru-RU" sz="3600" smtClean="0"/>
              <a:t>Мама с бабушкой просили</a:t>
            </a:r>
            <a:br>
              <a:rPr lang="ru-RU" sz="3600" smtClean="0"/>
            </a:br>
            <a:r>
              <a:rPr lang="ru-RU" sz="3600" smtClean="0"/>
              <a:t>Вырастить им перец чили.</a:t>
            </a:r>
            <a:br>
              <a:rPr lang="ru-RU" sz="3600" smtClean="0"/>
            </a:br>
            <a:r>
              <a:rPr lang="ru-RU" sz="3600" smtClean="0"/>
              <a:t>Семечко опять сажаю,</a:t>
            </a:r>
            <a:br>
              <a:rPr lang="ru-RU" sz="3600" smtClean="0"/>
            </a:br>
            <a:r>
              <a:rPr lang="ru-RU" sz="3600" smtClean="0"/>
              <a:t>Каждый день сам поливаю.</a:t>
            </a:r>
            <a:br>
              <a:rPr lang="ru-RU" sz="3600" smtClean="0"/>
            </a:br>
            <a:r>
              <a:rPr lang="ru-RU" sz="3600" smtClean="0"/>
              <a:t>Быстро семечко взошло,</a:t>
            </a:r>
            <a:br>
              <a:rPr lang="ru-RU" sz="3600" smtClean="0"/>
            </a:br>
            <a:r>
              <a:rPr lang="ru-RU" sz="3600" smtClean="0"/>
              <a:t>Всем нам радость принесло.</a:t>
            </a:r>
            <a:br>
              <a:rPr lang="ru-RU" sz="3600" smtClean="0"/>
            </a:br>
            <a:r>
              <a:rPr lang="ru-RU" sz="3600" smtClean="0"/>
              <a:t/>
            </a:r>
            <a:br>
              <a:rPr lang="ru-RU" sz="3600" smtClean="0"/>
            </a:br>
            <a:endParaRPr lang="ru-RU" sz="3600" smtClean="0"/>
          </a:p>
        </p:txBody>
      </p:sp>
      <p:pic>
        <p:nvPicPr>
          <p:cNvPr id="4098" name="Picture 2" descr="D:\школа\разное для школы\1 Г\НОУ\Экзотические растения Молоков С\для интернета\Рисунок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24744"/>
            <a:ext cx="3023616" cy="4535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000125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100" dirty="0" smtClean="0"/>
              <a:t>Когда перцев будет много,</a:t>
            </a:r>
            <a:br>
              <a:rPr lang="ru-RU" sz="3100" dirty="0" smtClean="0"/>
            </a:br>
            <a:r>
              <a:rPr lang="ru-RU" sz="3100" dirty="0" smtClean="0"/>
              <a:t>            Соберём мы их с куста,</a:t>
            </a:r>
            <a:br>
              <a:rPr lang="ru-RU" sz="3100" dirty="0" smtClean="0"/>
            </a:br>
            <a:r>
              <a:rPr lang="ru-RU" sz="3100" dirty="0" smtClean="0"/>
              <a:t>                        Добавлять будем в соленья,</a:t>
            </a:r>
            <a:br>
              <a:rPr lang="ru-RU" sz="3100" dirty="0" smtClean="0"/>
            </a:br>
            <a:r>
              <a:rPr lang="ru-RU" sz="3100" dirty="0" smtClean="0"/>
              <a:t>                                    А в варенье никогда!</a:t>
            </a:r>
            <a:br>
              <a:rPr lang="ru-RU" sz="3100" dirty="0" smtClean="0"/>
            </a:b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5122" name="Picture 2" descr="D:\школа\разное для школы\1 Г\НОУ\Экзотические растения Молоков С\для интернета\Рисунок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700808"/>
            <a:ext cx="7417848" cy="4937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785813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Внутри орех у </a:t>
            </a:r>
            <a:r>
              <a:rPr lang="ru-RU" dirty="0" err="1" smtClean="0"/>
              <a:t>авакадо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Я его залил водой.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6146" name="Picture 2" descr="D:\школа\разное для школы\1 Г\НОУ\Экзотические растения Молоков С\для интернета\Рисунок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1288" y="1417002"/>
            <a:ext cx="6821424" cy="4541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571500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Орех тот лопнул,</a:t>
            </a:r>
            <a:br>
              <a:rPr lang="ru-RU" dirty="0" smtClean="0"/>
            </a:br>
            <a:r>
              <a:rPr lang="ru-RU" dirty="0" smtClean="0"/>
              <a:t>И оттуда появился корешок.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7170" name="Picture 2" descr="D:\школа\разное для школы\1 Г\НОУ\Экзотические растения Молоков С\для интернета\Рисунок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84784"/>
            <a:ext cx="7417848" cy="4937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1_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Модульная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Модульная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3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4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5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6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49</TotalTime>
  <Words>125</Words>
  <Application>Microsoft Office PowerPoint</Application>
  <PresentationFormat>Экран (4:3)</PresentationFormat>
  <Paragraphs>35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1_Модульная</vt:lpstr>
      <vt:lpstr>Начальная</vt:lpstr>
      <vt:lpstr>1_Начальная</vt:lpstr>
      <vt:lpstr>Экзотические  растения </vt:lpstr>
      <vt:lpstr>Цель: самостоятельно вырастить экзотические      растения.</vt:lpstr>
      <vt:lpstr>Мне в школе               Выдали проект –                           Вырастить растения.                            А пока они растут,                                       Вести наблюдения. </vt:lpstr>
      <vt:lpstr>Процесс мыслительный пошёл,                    Сижу один и думаю про апельсин. Косточки я посажу,                   Потом маме покажу.                                       Буду поливать и ждать… </vt:lpstr>
      <vt:lpstr>Растить я буду апельсины, Чтоб не бегать в магазины. А когда вырасту большой,  Посажу я сад густой, Буду я их собирать  И всем людям раздавать. </vt:lpstr>
      <vt:lpstr>Мама с бабушкой просили Вырастить им перец чили. Семечко опять сажаю, Каждый день сам поливаю. Быстро семечко взошло, Всем нам радость принесло.  </vt:lpstr>
      <vt:lpstr>Когда перцев будет много,             Соберём мы их с куста,                         Добавлять будем в соленья,                                     А в варенье никогда!  </vt:lpstr>
      <vt:lpstr>Внутри орех у авакадо. Я его залил водой. </vt:lpstr>
      <vt:lpstr>Орех тот лопнул, И оттуда появился корешок. </vt:lpstr>
      <vt:lpstr>Его в горшок с землёю посадил… </vt:lpstr>
      <vt:lpstr>И вот весной взошёл росток. </vt:lpstr>
      <vt:lpstr>Его я стал                  водою поливать. Вырастет                 к следующей зиме                                              дерево,   А на ветках                      авакадо. </vt:lpstr>
      <vt:lpstr>Я всё вырастил – УРА !!!         Была учёба и игра.                  Выполнил проект я школьный,                          А какой я сам довольный!!! </vt:lpstr>
      <vt:lpstr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vt:lpstr>
      <vt:lpstr>После школы в садоводы,              наверное, пойду. Я люблю дары природы И себя я там найду. 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Admin</cp:lastModifiedBy>
  <cp:revision>7</cp:revision>
  <dcterms:created xsi:type="dcterms:W3CDTF">2013-02-27T16:48:31Z</dcterms:created>
  <dcterms:modified xsi:type="dcterms:W3CDTF">2014-10-07T10:52:50Z</dcterms:modified>
</cp:coreProperties>
</file>