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7" r:id="rId4"/>
    <p:sldId id="274" r:id="rId5"/>
    <p:sldId id="265" r:id="rId6"/>
    <p:sldId id="279" r:id="rId7"/>
    <p:sldId id="272" r:id="rId8"/>
    <p:sldId id="270" r:id="rId9"/>
    <p:sldId id="264" r:id="rId10"/>
    <p:sldId id="275" r:id="rId11"/>
    <p:sldId id="263" r:id="rId12"/>
    <p:sldId id="278" r:id="rId13"/>
    <p:sldId id="276" r:id="rId14"/>
    <p:sldId id="277" r:id="rId15"/>
    <p:sldId id="260" r:id="rId16"/>
    <p:sldId id="26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laminguru.ru/z11.html" TargetMode="External"/><Relationship Id="rId7" Type="http://schemas.openxmlformats.org/officeDocument/2006/relationships/hyperlink" Target="https://yandex.ru/images/search?text=&#1080;&#1079;&#1086;&#1075;&#1088;&#1072;&#1092;&#1099;&amp;lr=11218" TargetMode="External"/><Relationship Id="rId2" Type="http://schemas.openxmlformats.org/officeDocument/2006/relationships/hyperlink" Target="http://flaminguru.ru/posl12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text=&#1086;&#1082;&#1085;&#1086;&amp;img_url=https://balkon-city161.ru/images/vostok-okna-plyus-v-vladivostoke.jpg&amp;pos=2&amp;rpt=simage&amp;lr=11218" TargetMode="External"/><Relationship Id="rId5" Type="http://schemas.openxmlformats.org/officeDocument/2006/relationships/hyperlink" Target="https://yandex.ru/images/search?p=4&amp;text=&#1088;&#1077;&#1095;&#1085;&#1080;&#1082;%20&#1088;&#1072;&#1073;&#1086;&#1090;&#1072;&amp;img_url=https://magput.ru/skin/default/teplo/5.jpg&amp;pos=144&amp;rpt=simage&amp;lr=11218" TargetMode="External"/><Relationship Id="rId4" Type="http://schemas.openxmlformats.org/officeDocument/2006/relationships/hyperlink" Target="https://yandex.ru/images/search?text=&#1056;&#1045;&#1050;&#1040;&amp;img_url=https://gezimanya.com/sites/default/files/foto-galeri/gorseller/kapak_35.jpg&amp;pos=3&amp;rpt=simage&amp;lr=112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</a:t>
            </a:r>
            <a:r>
              <a:rPr lang="ru-RU" sz="4000" b="1" dirty="0" err="1" smtClean="0">
                <a:solidFill>
                  <a:srgbClr val="FF0000"/>
                </a:solidFill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</a:rPr>
              <a:t>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РЕЧНИК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Работник речного</a:t>
            </a:r>
          </a:p>
          <a:p>
            <a:pPr>
              <a:buNone/>
            </a:pPr>
            <a:r>
              <a:rPr lang="ru-RU" sz="3200" dirty="0" smtClean="0"/>
              <a:t>транспорта.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for-ua.com/files/07_2011/1391108_20110713121304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628800"/>
            <a:ext cx="461962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291264" cy="579350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Каждая река к морю течёт.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8496944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Речка  покрылись тонким ледком.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err="1" smtClean="0"/>
              <a:t>Наберегу</a:t>
            </a:r>
            <a:r>
              <a:rPr lang="ru-RU" sz="3600" dirty="0" smtClean="0"/>
              <a:t>  реки  </a:t>
            </a:r>
            <a:r>
              <a:rPr lang="ru-RU" sz="3600" dirty="0" err="1" smtClean="0"/>
              <a:t>детииграли</a:t>
            </a:r>
            <a:r>
              <a:rPr lang="ru-RU" sz="3600" dirty="0" smtClean="0"/>
              <a:t> </a:t>
            </a:r>
            <a:r>
              <a:rPr lang="ru-RU" sz="3600" dirty="0" err="1" smtClean="0"/>
              <a:t>вгородки</a:t>
            </a:r>
            <a:r>
              <a:rPr lang="ru-RU" sz="3600" dirty="0" smtClean="0"/>
              <a:t> и</a:t>
            </a:r>
          </a:p>
          <a:p>
            <a:pPr>
              <a:buNone/>
            </a:pPr>
            <a:r>
              <a:rPr lang="ru-RU" sz="3600" dirty="0" smtClean="0"/>
              <a:t>лапту.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Я устало бреду по берегу широкой реки к</a:t>
            </a:r>
          </a:p>
          <a:p>
            <a:pPr>
              <a:buNone/>
            </a:pPr>
            <a:r>
              <a:rPr lang="ru-RU" sz="3600" dirty="0" smtClean="0"/>
              <a:t>ближайшей деревне.</a:t>
            </a:r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РЕБУС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3722662" cy="368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87624" y="3501008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2320" y="3429000"/>
            <a:ext cx="486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Й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4725144"/>
            <a:ext cx="4956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Д</a:t>
            </a:r>
            <a:endParaRPr lang="ru-RU" sz="36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4427984" y="5877272"/>
            <a:ext cx="576064" cy="5486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РОДНОЙ</a:t>
            </a:r>
          </a:p>
        </p:txBody>
      </p:sp>
      <p:sp>
        <p:nvSpPr>
          <p:cNvPr id="125955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родители</a:t>
            </a:r>
          </a:p>
          <a:p>
            <a:pPr eaLnBrk="1" hangingPunct="1"/>
            <a:r>
              <a:rPr lang="ru-RU" sz="3600" b="1" dirty="0" smtClean="0"/>
              <a:t>родиться</a:t>
            </a:r>
          </a:p>
          <a:p>
            <a:pPr eaLnBrk="1" hangingPunct="1"/>
            <a:r>
              <a:rPr lang="ru-RU" sz="3600" b="1" dirty="0" smtClean="0"/>
              <a:t>род</a:t>
            </a:r>
          </a:p>
          <a:p>
            <a:pPr eaLnBrk="1" hangingPunct="1"/>
            <a:r>
              <a:rPr lang="ru-RU" sz="3600" b="1" dirty="0" smtClean="0"/>
              <a:t>Родина</a:t>
            </a:r>
          </a:p>
        </p:txBody>
      </p:sp>
      <p:sp>
        <p:nvSpPr>
          <p:cNvPr id="12595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родственник</a:t>
            </a:r>
          </a:p>
          <a:p>
            <a:pPr eaLnBrk="1" hangingPunct="1"/>
            <a:r>
              <a:rPr lang="ru-RU" sz="3600" b="1" dirty="0" smtClean="0"/>
              <a:t>породниться</a:t>
            </a:r>
          </a:p>
          <a:p>
            <a:pPr eaLnBrk="1" hangingPunct="1"/>
            <a:r>
              <a:rPr lang="ru-RU" sz="3600" b="1" dirty="0" smtClean="0"/>
              <a:t>родственный</a:t>
            </a:r>
          </a:p>
          <a:p>
            <a:pPr eaLnBrk="1" hangingPunct="1"/>
            <a:r>
              <a:rPr lang="ru-RU" sz="3600" b="1" dirty="0" smtClean="0"/>
              <a:t>родительский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579350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Нет такого дружка, как родимая</a:t>
            </a:r>
          </a:p>
          <a:p>
            <a:pPr>
              <a:buNone/>
            </a:pPr>
            <a:r>
              <a:rPr lang="ru-RU" sz="3600" b="1" dirty="0" smtClean="0"/>
              <a:t>матушка.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Родители трудолюбивы - и дети </a:t>
            </a:r>
          </a:p>
          <a:p>
            <a:pPr>
              <a:buNone/>
            </a:pPr>
            <a:r>
              <a:rPr lang="ru-RU" sz="3600" b="1" dirty="0" smtClean="0"/>
              <a:t>неленивы.</a:t>
            </a:r>
          </a:p>
          <a:p>
            <a:pPr>
              <a:buNone/>
            </a:pPr>
            <a:endParaRPr lang="ru-RU" sz="3600" b="1" dirty="0" smtClean="0"/>
          </a:p>
          <a:p>
            <a:r>
              <a:rPr lang="ru-RU" sz="3600" b="1" dirty="0" smtClean="0"/>
              <a:t>Вернуться в родные пенаты.</a:t>
            </a:r>
            <a:r>
              <a:rPr lang="ru-RU" sz="36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Возвратиться домой. 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688632"/>
          </a:xfrm>
        </p:spPr>
        <p:txBody>
          <a:bodyPr/>
          <a:lstStyle/>
          <a:p>
            <a:pPr lvl="0"/>
            <a:r>
              <a:rPr lang="ru-RU" sz="1400" dirty="0" smtClean="0"/>
              <a:t>Азова О.И. «Логопедическая работа по коррекции </a:t>
            </a:r>
            <a:r>
              <a:rPr lang="ru-RU" sz="1400" dirty="0" err="1" smtClean="0"/>
              <a:t>дизорфографии</a:t>
            </a:r>
            <a:r>
              <a:rPr lang="ru-RU" sz="1400" dirty="0" smtClean="0"/>
              <a:t> у младших школьников с общим недоразвитием речи» </a:t>
            </a:r>
          </a:p>
          <a:p>
            <a:r>
              <a:rPr lang="ru-RU" sz="1400" dirty="0" err="1" smtClean="0"/>
              <a:t>Коноваленко</a:t>
            </a:r>
            <a:r>
              <a:rPr lang="ru-RU" sz="1400" dirty="0" smtClean="0"/>
              <a:t> В. В. «Родственные слова»</a:t>
            </a:r>
          </a:p>
          <a:p>
            <a:r>
              <a:rPr lang="ru-RU" sz="1400" dirty="0" smtClean="0"/>
              <a:t>Мазина В.Д.  «</a:t>
            </a:r>
            <a:r>
              <a:rPr lang="ru-RU" sz="1400" dirty="0" err="1" smtClean="0"/>
              <a:t>Дизорфография</a:t>
            </a:r>
            <a:r>
              <a:rPr lang="ru-RU" sz="1400" dirty="0" smtClean="0"/>
              <a:t>» (</a:t>
            </a:r>
            <a:r>
              <a:rPr lang="ru-RU" sz="1400" dirty="0" err="1" smtClean="0"/>
              <a:t>вебинар</a:t>
            </a:r>
            <a:r>
              <a:rPr lang="ru-RU" sz="1400" dirty="0" smtClean="0"/>
              <a:t>)</a:t>
            </a:r>
          </a:p>
          <a:p>
            <a:pPr lvl="0"/>
            <a:r>
              <a:rPr lang="ru-RU" sz="1400" dirty="0" err="1" smtClean="0"/>
              <a:t>Якимчук</a:t>
            </a:r>
            <a:r>
              <a:rPr lang="ru-RU" sz="1400" dirty="0" smtClean="0"/>
              <a:t> Т.А. </a:t>
            </a:r>
            <a:r>
              <a:rPr lang="ru-RU" sz="1400" smtClean="0"/>
              <a:t>«Родственные слова» (презентация)</a:t>
            </a:r>
          </a:p>
          <a:p>
            <a:r>
              <a:rPr lang="en-US" sz="1400" smtClean="0">
                <a:hlinkClick r:id="rId2"/>
              </a:rPr>
              <a:t>http</a:t>
            </a:r>
            <a:r>
              <a:rPr lang="en-US" sz="1400" dirty="0" smtClean="0">
                <a:hlinkClick r:id="rId2"/>
              </a:rPr>
              <a:t>://flaminguru.ru/posl121.htm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http://flaminguru.ru/z11.html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https://yandex.ru/images/search?text=</a:t>
            </a:r>
            <a:r>
              <a:rPr lang="ru-RU" sz="1400" dirty="0" smtClean="0">
                <a:hlinkClick r:id="rId4"/>
              </a:rPr>
              <a:t>РЕКА&amp;</a:t>
            </a:r>
            <a:r>
              <a:rPr lang="en-US" sz="1400" dirty="0" err="1" smtClean="0">
                <a:hlinkClick r:id="rId4"/>
              </a:rPr>
              <a:t>img_url</a:t>
            </a:r>
            <a:r>
              <a:rPr lang="en-US" sz="1400" dirty="0" smtClean="0">
                <a:hlinkClick r:id="rId4"/>
              </a:rPr>
              <a:t>=https%3A%2F%2Fgezimanya.com%2Fsites%2Fdefault%2Ffiles%2Ffoto-galeri%2Fgorseller%2Fkapak_35.jpg&amp;pos=3&amp;rpt=</a:t>
            </a:r>
            <a:r>
              <a:rPr lang="en-US" sz="1400" dirty="0" err="1" smtClean="0">
                <a:hlinkClick r:id="rId4"/>
              </a:rPr>
              <a:t>simage&amp;lr</a:t>
            </a:r>
            <a:r>
              <a:rPr lang="en-US" sz="1400" dirty="0" smtClean="0">
                <a:hlinkClick r:id="rId4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https://yandex.ru/images/search?p=4&amp;text=</a:t>
            </a:r>
            <a:r>
              <a:rPr lang="ru-RU" sz="1400" dirty="0" smtClean="0">
                <a:hlinkClick r:id="rId5"/>
              </a:rPr>
              <a:t>речник%20работа&amp;</a:t>
            </a:r>
            <a:r>
              <a:rPr lang="en-US" sz="1400" dirty="0" err="1" smtClean="0">
                <a:hlinkClick r:id="rId5"/>
              </a:rPr>
              <a:t>img_url</a:t>
            </a:r>
            <a:r>
              <a:rPr lang="en-US" sz="1400" dirty="0" smtClean="0">
                <a:hlinkClick r:id="rId5"/>
              </a:rPr>
              <a:t>=https%3A%2F%2Fmagput.ru%2Fskin%2Fdefault%2Fteplo%2F5.jpg&amp;pos=144&amp;rpt=</a:t>
            </a:r>
            <a:r>
              <a:rPr lang="en-US" sz="1400" dirty="0" err="1" smtClean="0">
                <a:hlinkClick r:id="rId5"/>
              </a:rPr>
              <a:t>simage&amp;lr</a:t>
            </a:r>
            <a:r>
              <a:rPr lang="en-US" sz="1400" dirty="0" smtClean="0">
                <a:hlinkClick r:id="rId5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https://yandex.ru/images/search?text=</a:t>
            </a:r>
            <a:r>
              <a:rPr lang="ru-RU" sz="1400" dirty="0" err="1" smtClean="0">
                <a:hlinkClick r:id="rId6"/>
              </a:rPr>
              <a:t>окно&amp;</a:t>
            </a:r>
            <a:r>
              <a:rPr lang="en-US" sz="1400" dirty="0" err="1" smtClean="0">
                <a:hlinkClick r:id="rId6"/>
              </a:rPr>
              <a:t>img_url</a:t>
            </a:r>
            <a:r>
              <a:rPr lang="en-US" sz="1400" dirty="0" smtClean="0">
                <a:hlinkClick r:id="rId6"/>
              </a:rPr>
              <a:t>=https%3A%2F%2Fbalkon-city161.ru%2Fimages%2Fvostok-okna-plyus-v-vladivostoke.jpg&amp;pos=2&amp;rpt=</a:t>
            </a:r>
            <a:r>
              <a:rPr lang="en-US" sz="1400" dirty="0" err="1" smtClean="0">
                <a:hlinkClick r:id="rId6"/>
              </a:rPr>
              <a:t>simage&amp;lr</a:t>
            </a:r>
            <a:r>
              <a:rPr lang="en-US" sz="1400" dirty="0" smtClean="0">
                <a:hlinkClick r:id="rId6"/>
              </a:rPr>
              <a:t>=11218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https://yandex.ru/images/search?text=</a:t>
            </a:r>
            <a:r>
              <a:rPr lang="ru-RU" sz="1400" dirty="0" err="1" smtClean="0">
                <a:hlinkClick r:id="rId7"/>
              </a:rPr>
              <a:t>изографы&amp;</a:t>
            </a:r>
            <a:r>
              <a:rPr lang="en-US" sz="1400" dirty="0" err="1" smtClean="0">
                <a:hlinkClick r:id="rId7"/>
              </a:rPr>
              <a:t>lr</a:t>
            </a:r>
            <a:r>
              <a:rPr lang="en-US" sz="1400" dirty="0" smtClean="0">
                <a:hlinkClick r:id="rId7"/>
              </a:rPr>
              <a:t>=11218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ПРИМЕР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9864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68144" y="4221088"/>
            <a:ext cx="26885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- па – т + </a:t>
            </a:r>
            <a:r>
              <a:rPr lang="ru-RU" sz="4400" b="1" dirty="0" err="1" smtClean="0"/>
              <a:t>д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РАД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радость</a:t>
            </a:r>
          </a:p>
          <a:p>
            <a:pPr eaLnBrk="1" hangingPunct="1"/>
            <a:r>
              <a:rPr lang="ru-RU" sz="3600" b="1" dirty="0" smtClean="0"/>
              <a:t>радостный</a:t>
            </a:r>
          </a:p>
          <a:p>
            <a:pPr eaLnBrk="1" hangingPunct="1"/>
            <a:r>
              <a:rPr lang="ru-RU" sz="3600" b="1" dirty="0" smtClean="0"/>
              <a:t>радёшенек</a:t>
            </a:r>
          </a:p>
          <a:p>
            <a:pPr eaLnBrk="1" hangingPunct="1"/>
            <a:r>
              <a:rPr lang="ru-RU" sz="3600" b="1" dirty="0" smtClean="0"/>
              <a:t>радёхонька</a:t>
            </a:r>
          </a:p>
          <a:p>
            <a:pPr eaLnBrk="1" hangingPunct="1"/>
            <a:r>
              <a:rPr lang="ru-RU" sz="3600" b="1" dirty="0" smtClean="0"/>
              <a:t>обрадовать</a:t>
            </a:r>
          </a:p>
          <a:p>
            <a:pPr eaLnBrk="1" hangingPunct="1"/>
            <a:r>
              <a:rPr lang="ru-RU" sz="3600" b="1" dirty="0" smtClean="0"/>
              <a:t>жизнерадостный</a:t>
            </a:r>
          </a:p>
        </p:txBody>
      </p:sp>
      <p:sp>
        <p:nvSpPr>
          <p:cNvPr id="12288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радостно</a:t>
            </a:r>
          </a:p>
          <a:p>
            <a:pPr eaLnBrk="1" hangingPunct="1"/>
            <a:r>
              <a:rPr lang="ru-RU" sz="3600" b="1" dirty="0" smtClean="0"/>
              <a:t>радушный</a:t>
            </a:r>
          </a:p>
          <a:p>
            <a:pPr eaLnBrk="1" hangingPunct="1"/>
            <a:r>
              <a:rPr lang="ru-RU" sz="3600" b="1" dirty="0" smtClean="0"/>
              <a:t>радующий</a:t>
            </a:r>
          </a:p>
          <a:p>
            <a:pPr eaLnBrk="1" hangingPunct="1"/>
            <a:r>
              <a:rPr lang="ru-RU" sz="3600" b="1" dirty="0" smtClean="0"/>
              <a:t>радующийся</a:t>
            </a:r>
          </a:p>
          <a:p>
            <a:pPr eaLnBrk="1" hangingPunct="1"/>
            <a:r>
              <a:rPr lang="ru-RU" sz="3600" b="1" dirty="0" smtClean="0"/>
              <a:t>радушие</a:t>
            </a:r>
          </a:p>
          <a:p>
            <a:pPr eaLnBrk="1" hangingPunct="1"/>
            <a:r>
              <a:rPr lang="ru-RU" sz="3600" b="1" dirty="0" smtClean="0"/>
              <a:t>безрадостный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РАДОСТНЫЙ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весёлый</a:t>
            </a:r>
          </a:p>
          <a:p>
            <a:r>
              <a:rPr lang="ru-RU" sz="3600" b="1" dirty="0" smtClean="0"/>
              <a:t>праздничный</a:t>
            </a:r>
          </a:p>
          <a:p>
            <a:r>
              <a:rPr lang="ru-RU" sz="3600" b="1" dirty="0" smtClean="0"/>
              <a:t>счастливый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 smtClean="0"/>
          </a:p>
        </p:txBody>
      </p:sp>
      <p:sp>
        <p:nvSpPr>
          <p:cNvPr id="12288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грустный</a:t>
            </a:r>
          </a:p>
          <a:p>
            <a:pPr eaLnBrk="1" hangingPunct="1"/>
            <a:r>
              <a:rPr lang="ru-RU" sz="3600" b="1" dirty="0" smtClean="0"/>
              <a:t>горестный</a:t>
            </a:r>
          </a:p>
          <a:p>
            <a:pPr eaLnBrk="1" hangingPunct="1"/>
            <a:r>
              <a:rPr lang="ru-RU" sz="3600" b="1" dirty="0" smtClean="0"/>
              <a:t>печальный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Радость молодит, а горе старит.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весен  ним  утром  слышится  радостный щебет  </a:t>
            </a:r>
            <a:r>
              <a:rPr lang="ru-RU" sz="3600" dirty="0" err="1" smtClean="0"/>
              <a:t>перелётныхптиц</a:t>
            </a:r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Верные друзья делят пополам радость, горе, печаль и веселье.</a:t>
            </a:r>
          </a:p>
          <a:p>
            <a:endParaRPr lang="ru-RU" sz="3600" dirty="0" smtClean="0"/>
          </a:p>
          <a:p>
            <a:r>
              <a:rPr lang="ru-RU" sz="3600" dirty="0" smtClean="0"/>
              <a:t>Моему приезду всегда рады собака Лада, кошка Мотя и кот Матвей.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ЗАГАДКА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8291264" cy="54726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Летом бежит, а зимой стоит.</a:t>
            </a:r>
            <a:endParaRPr lang="ru-RU" sz="3600" b="1" dirty="0"/>
          </a:p>
        </p:txBody>
      </p:sp>
      <p:pic>
        <p:nvPicPr>
          <p:cNvPr id="5122" name="Picture 2" descr="http://www.newsread.in/wp-content/uploads/2016/06/River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96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3300"/>
                </a:solidFill>
              </a:rPr>
              <a:t>РЕКА</a:t>
            </a:r>
          </a:p>
        </p:txBody>
      </p:sp>
      <p:sp>
        <p:nvSpPr>
          <p:cNvPr id="12288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b="1" dirty="0" smtClean="0"/>
              <a:t>речка</a:t>
            </a:r>
          </a:p>
          <a:p>
            <a:pPr eaLnBrk="1" hangingPunct="1"/>
            <a:r>
              <a:rPr lang="ru-RU" sz="3600" b="1" dirty="0" smtClean="0"/>
              <a:t>реченька</a:t>
            </a:r>
          </a:p>
          <a:p>
            <a:pPr eaLnBrk="1" hangingPunct="1"/>
            <a:r>
              <a:rPr lang="ru-RU" sz="3600" b="1" dirty="0" smtClean="0"/>
              <a:t>речушка</a:t>
            </a:r>
          </a:p>
          <a:p>
            <a:pPr eaLnBrk="1" hangingPunct="1"/>
            <a:r>
              <a:rPr lang="ru-RU" sz="3600" b="1" dirty="0" smtClean="0"/>
              <a:t>речь</a:t>
            </a:r>
          </a:p>
        </p:txBody>
      </p:sp>
      <p:sp>
        <p:nvSpPr>
          <p:cNvPr id="122884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речонка</a:t>
            </a:r>
          </a:p>
          <a:p>
            <a:r>
              <a:rPr lang="ru-RU" sz="3600" b="1" dirty="0" smtClean="0"/>
              <a:t>речной</a:t>
            </a:r>
          </a:p>
          <a:p>
            <a:r>
              <a:rPr lang="ru-RU" sz="3600" b="1" dirty="0" smtClean="0"/>
              <a:t>речник</a:t>
            </a:r>
          </a:p>
          <a:p>
            <a:r>
              <a:rPr lang="ru-RU" sz="3600" b="1" dirty="0" smtClean="0"/>
              <a:t>заречный</a:t>
            </a:r>
          </a:p>
          <a:p>
            <a:pPr eaLnBrk="1" hangingPunct="1"/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217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«р») </vt:lpstr>
      <vt:lpstr>РЕШИ ПРИМЕР</vt:lpstr>
      <vt:lpstr>РАД</vt:lpstr>
      <vt:lpstr>РАДОСТНЫЙ</vt:lpstr>
      <vt:lpstr>Слайд 5</vt:lpstr>
      <vt:lpstr>Слайд 6</vt:lpstr>
      <vt:lpstr>Слайд 7</vt:lpstr>
      <vt:lpstr>ЗАГАДКА</vt:lpstr>
      <vt:lpstr>РЕКА</vt:lpstr>
      <vt:lpstr>РЕЧНИК</vt:lpstr>
      <vt:lpstr>Слайд 11</vt:lpstr>
      <vt:lpstr>Слайд 12</vt:lpstr>
      <vt:lpstr>Слайд 13</vt:lpstr>
      <vt:lpstr>РЕБУС</vt:lpstr>
      <vt:lpstr>РОДНОЙ</vt:lpstr>
      <vt:lpstr>Слайд 16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cp:lastModifiedBy>НовиковаС Светлана Геннадьевна</cp:lastModifiedBy>
  <cp:revision>34</cp:revision>
  <dcterms:modified xsi:type="dcterms:W3CDTF">2018-10-19T10:27:32Z</dcterms:modified>
</cp:coreProperties>
</file>