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3" r:id="rId3"/>
    <p:sldId id="267" r:id="rId4"/>
    <p:sldId id="265" r:id="rId5"/>
    <p:sldId id="260" r:id="rId6"/>
    <p:sldId id="270" r:id="rId7"/>
    <p:sldId id="262" r:id="rId8"/>
    <p:sldId id="271" r:id="rId9"/>
    <p:sldId id="266" r:id="rId10"/>
    <p:sldId id="272" r:id="rId11"/>
    <p:sldId id="258" r:id="rId12"/>
    <p:sldId id="263" r:id="rId13"/>
    <p:sldId id="283" r:id="rId14"/>
    <p:sldId id="264" r:id="rId15"/>
    <p:sldId id="286" r:id="rId16"/>
    <p:sldId id="285" r:id="rId17"/>
    <p:sldId id="276" r:id="rId18"/>
    <p:sldId id="277" r:id="rId19"/>
    <p:sldId id="278" r:id="rId20"/>
    <p:sldId id="288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60720890864703E-2"/>
          <c:y val="4.635411838237273E-2"/>
          <c:w val="0.64063764320427907"/>
          <c:h val="0.63266894144878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г.Челябинск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3132846839242572E-3"/>
                  <c:y val="1.409017936687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3985405177277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справились</c:v>
                </c:pt>
                <c:pt idx="1">
                  <c:v>базовый уровень</c:v>
                </c:pt>
                <c:pt idx="2">
                  <c:v>качественный уровень</c:v>
                </c:pt>
                <c:pt idx="3">
                  <c:v>повышенный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</c:v>
                </c:pt>
                <c:pt idx="1">
                  <c:v>7.8</c:v>
                </c:pt>
                <c:pt idx="2">
                  <c:v>91.6</c:v>
                </c:pt>
                <c:pt idx="3">
                  <c:v>59.3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Челябинская область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1.4090179366873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справились</c:v>
                </c:pt>
                <c:pt idx="1">
                  <c:v>базовый уровень</c:v>
                </c:pt>
                <c:pt idx="2">
                  <c:v>качественный уровень</c:v>
                </c:pt>
                <c:pt idx="3">
                  <c:v>повышенный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11.2</c:v>
                </c:pt>
                <c:pt idx="2">
                  <c:v>86.7</c:v>
                </c:pt>
                <c:pt idx="3">
                  <c:v>51.9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9398540517727793E-3"/>
                  <c:y val="7.0450896834369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65693678485126E-3"/>
                  <c:y val="3.5225448417184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39854051772696E-3"/>
                  <c:y val="2.8180358733747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справились</c:v>
                </c:pt>
                <c:pt idx="1">
                  <c:v>базовый уровень</c:v>
                </c:pt>
                <c:pt idx="2">
                  <c:v>качественный уровень</c:v>
                </c:pt>
                <c:pt idx="3">
                  <c:v>повышенный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2.9</c:v>
                </c:pt>
                <c:pt idx="1">
                  <c:v>14.9</c:v>
                </c:pt>
                <c:pt idx="2">
                  <c:v>82.3</c:v>
                </c:pt>
                <c:pt idx="3">
                  <c:v>44.2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537856"/>
        <c:axId val="56539392"/>
      </c:barChart>
      <c:catAx>
        <c:axId val="5653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539392"/>
        <c:crosses val="autoZero"/>
        <c:auto val="1"/>
        <c:lblAlgn val="ctr"/>
        <c:lblOffset val="100"/>
        <c:noMultiLvlLbl val="0"/>
      </c:catAx>
      <c:valAx>
        <c:axId val="5653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537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042504386847557E-2"/>
          <c:y val="4.7657318899175086E-2"/>
          <c:w val="0.64063764320427907"/>
          <c:h val="0.62234178947077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г.Челябинск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6265693678485126E-3"/>
                  <c:y val="3.6276945629713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справились</c:v>
                </c:pt>
                <c:pt idx="1">
                  <c:v>базовый уровень</c:v>
                </c:pt>
                <c:pt idx="2">
                  <c:v>качественный уровень</c:v>
                </c:pt>
                <c:pt idx="3">
                  <c:v>повышенный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</c:v>
                </c:pt>
                <c:pt idx="1">
                  <c:v>11.6</c:v>
                </c:pt>
                <c:pt idx="2">
                  <c:v>87.8</c:v>
                </c:pt>
                <c:pt idx="3">
                  <c:v>62.2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Челябинская область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2.176616737782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398540517727793E-3"/>
                  <c:y val="2.176616737782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справились</c:v>
                </c:pt>
                <c:pt idx="1">
                  <c:v>базовый уровень</c:v>
                </c:pt>
                <c:pt idx="2">
                  <c:v>качественный уровень</c:v>
                </c:pt>
                <c:pt idx="3">
                  <c:v>повышенный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15</c:v>
                </c:pt>
                <c:pt idx="2">
                  <c:v>83</c:v>
                </c:pt>
                <c:pt idx="3">
                  <c:v>55.3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15664234196212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65693678485126E-3"/>
                  <c:y val="3.6276945629713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879525955145241E-2"/>
                  <c:y val="5.0787723881598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справились</c:v>
                </c:pt>
                <c:pt idx="1">
                  <c:v>базовый уровень</c:v>
                </c:pt>
                <c:pt idx="2">
                  <c:v>качественный уровень</c:v>
                </c:pt>
                <c:pt idx="3">
                  <c:v>повышенный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2.6</c:v>
                </c:pt>
                <c:pt idx="1">
                  <c:v>15.9</c:v>
                </c:pt>
                <c:pt idx="2">
                  <c:v>81.5</c:v>
                </c:pt>
                <c:pt idx="3">
                  <c:v>55.2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76544"/>
        <c:axId val="72478080"/>
      </c:barChart>
      <c:catAx>
        <c:axId val="7247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478080"/>
        <c:crosses val="autoZero"/>
        <c:auto val="1"/>
        <c:lblAlgn val="ctr"/>
        <c:lblOffset val="100"/>
        <c:noMultiLvlLbl val="0"/>
      </c:catAx>
      <c:valAx>
        <c:axId val="7247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476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г.Челябинск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656936784851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265693678485126E-3"/>
                  <c:y val="2.902155650377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справились</c:v>
                </c:pt>
                <c:pt idx="1">
                  <c:v>базовый уровень</c:v>
                </c:pt>
                <c:pt idx="2">
                  <c:v>качественный уровень</c:v>
                </c:pt>
                <c:pt idx="3">
                  <c:v>повышенный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0.4</c:v>
                </c:pt>
                <c:pt idx="1">
                  <c:v>18.100000000000001</c:v>
                </c:pt>
                <c:pt idx="2">
                  <c:v>81.5</c:v>
                </c:pt>
                <c:pt idx="3">
                  <c:v>27.3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Челябинская область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2.902155650377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265693678485126E-3"/>
                  <c:y val="3.627694562971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справились</c:v>
                </c:pt>
                <c:pt idx="1">
                  <c:v>базовый уровень</c:v>
                </c:pt>
                <c:pt idx="2">
                  <c:v>качественный уровень</c:v>
                </c:pt>
                <c:pt idx="3">
                  <c:v>повышенный уровень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1.2</c:v>
                </c:pt>
                <c:pt idx="1">
                  <c:v>23.6</c:v>
                </c:pt>
                <c:pt idx="2">
                  <c:v>75.2</c:v>
                </c:pt>
                <c:pt idx="3">
                  <c:v>22.3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8797081035455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2531387356970373E-3"/>
                  <c:y val="7.255389125942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8195621553182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справились</c:v>
                </c:pt>
                <c:pt idx="1">
                  <c:v>базовый уровень</c:v>
                </c:pt>
                <c:pt idx="2">
                  <c:v>качественный уровень</c:v>
                </c:pt>
                <c:pt idx="3">
                  <c:v>повышенный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1.6</c:v>
                </c:pt>
                <c:pt idx="1">
                  <c:v>24.1</c:v>
                </c:pt>
                <c:pt idx="2">
                  <c:v>74.400000000000006</c:v>
                </c:pt>
                <c:pt idx="3">
                  <c:v>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51840"/>
        <c:axId val="73605888"/>
      </c:barChart>
      <c:catAx>
        <c:axId val="7325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605888"/>
        <c:crosses val="autoZero"/>
        <c:auto val="1"/>
        <c:lblAlgn val="ctr"/>
        <c:lblOffset val="100"/>
        <c:noMultiLvlLbl val="0"/>
      </c:catAx>
      <c:valAx>
        <c:axId val="7360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251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36CA4-3EF9-4709-8EB0-58C1DB46AE86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C28631E-5E9B-4892-B745-430D638A2B7B}">
      <dgm:prSet phldrT="[Текст]" custT="1"/>
      <dgm:spPr/>
      <dgm:t>
        <a:bodyPr/>
        <a:lstStyle/>
        <a:p>
          <a:r>
            <a:rPr lang="ru-RU" sz="1800" b="1" u="none" dirty="0" smtClean="0">
              <a:solidFill>
                <a:schemeClr val="accent2"/>
              </a:solidFill>
              <a:latin typeface="+mj-lt"/>
              <a:cs typeface="Times New Roman" pitchFamily="18" charset="0"/>
            </a:rPr>
            <a:t>Муниципальный </a:t>
          </a:r>
        </a:p>
        <a:p>
          <a:r>
            <a:rPr lang="ru-RU" sz="1800" b="1" u="none" dirty="0" smtClean="0">
              <a:solidFill>
                <a:schemeClr val="accent2"/>
              </a:solidFill>
              <a:latin typeface="+mj-lt"/>
              <a:cs typeface="Times New Roman" pitchFamily="18" charset="0"/>
            </a:rPr>
            <a:t>уровень</a:t>
          </a:r>
          <a:endParaRPr lang="ru-RU" sz="1800" b="1" u="none" dirty="0">
            <a:solidFill>
              <a:schemeClr val="accent2"/>
            </a:solidFill>
            <a:latin typeface="+mj-lt"/>
            <a:cs typeface="Times New Roman" pitchFamily="18" charset="0"/>
          </a:endParaRPr>
        </a:p>
      </dgm:t>
    </dgm:pt>
    <dgm:pt modelId="{80BCA489-7505-4FD6-A429-7E46BE81977F}" type="parTrans" cxnId="{5736A815-FE90-4B31-8626-D1AA58014FE6}">
      <dgm:prSet/>
      <dgm:spPr/>
      <dgm:t>
        <a:bodyPr/>
        <a:lstStyle/>
        <a:p>
          <a:endParaRPr lang="ru-RU" sz="1200" u="none">
            <a:latin typeface="Times New Roman" pitchFamily="18" charset="0"/>
            <a:cs typeface="Times New Roman" pitchFamily="18" charset="0"/>
          </a:endParaRPr>
        </a:p>
      </dgm:t>
    </dgm:pt>
    <dgm:pt modelId="{237A4D67-1AF2-4877-B3CE-D95F85A4C51D}" type="sibTrans" cxnId="{5736A815-FE90-4B31-8626-D1AA58014FE6}">
      <dgm:prSet/>
      <dgm:spPr/>
      <dgm:t>
        <a:bodyPr/>
        <a:lstStyle/>
        <a:p>
          <a:endParaRPr lang="ru-RU" sz="1200" u="none">
            <a:latin typeface="Times New Roman" pitchFamily="18" charset="0"/>
            <a:cs typeface="Times New Roman" pitchFamily="18" charset="0"/>
          </a:endParaRPr>
        </a:p>
      </dgm:t>
    </dgm:pt>
    <dgm:pt modelId="{A3210C03-F5D6-4DC6-BE61-0F9C1517BA27}">
      <dgm:prSet phldrT="[Текст]" custT="1"/>
      <dgm:spPr/>
      <dgm:t>
        <a:bodyPr/>
        <a:lstStyle/>
        <a:p>
          <a:endParaRPr lang="ru-RU" sz="1400" b="1" u="none" dirty="0">
            <a:latin typeface="Times New Roman" pitchFamily="18" charset="0"/>
            <a:cs typeface="Times New Roman" pitchFamily="18" charset="0"/>
          </a:endParaRPr>
        </a:p>
      </dgm:t>
    </dgm:pt>
    <dgm:pt modelId="{3DBB3617-7CB2-4978-9F47-CA07D4F555C7}" type="parTrans" cxnId="{A5F10711-5CC7-427A-9F34-3297034698D5}">
      <dgm:prSet/>
      <dgm:spPr/>
      <dgm:t>
        <a:bodyPr/>
        <a:lstStyle/>
        <a:p>
          <a:endParaRPr lang="ru-RU" sz="1200" u="none">
            <a:latin typeface="Times New Roman" pitchFamily="18" charset="0"/>
            <a:cs typeface="Times New Roman" pitchFamily="18" charset="0"/>
          </a:endParaRPr>
        </a:p>
      </dgm:t>
    </dgm:pt>
    <dgm:pt modelId="{A508ECDA-32AD-4F0E-AE1B-56E41441E406}" type="sibTrans" cxnId="{A5F10711-5CC7-427A-9F34-3297034698D5}">
      <dgm:prSet/>
      <dgm:spPr/>
      <dgm:t>
        <a:bodyPr/>
        <a:lstStyle/>
        <a:p>
          <a:endParaRPr lang="ru-RU" sz="1200" u="none">
            <a:latin typeface="Times New Roman" pitchFamily="18" charset="0"/>
            <a:cs typeface="Times New Roman" pitchFamily="18" charset="0"/>
          </a:endParaRPr>
        </a:p>
      </dgm:t>
    </dgm:pt>
    <dgm:pt modelId="{315A3326-8616-440F-8643-0C902E30BA74}">
      <dgm:prSet phldrT="[Текст]" custT="1"/>
      <dgm:spPr/>
      <dgm:t>
        <a:bodyPr/>
        <a:lstStyle/>
        <a:p>
          <a:r>
            <a:rPr lang="ru-RU" sz="1800" b="1" u="none" dirty="0" smtClean="0">
              <a:solidFill>
                <a:schemeClr val="accent2"/>
              </a:solidFill>
              <a:latin typeface="+mn-lt"/>
              <a:cs typeface="Times New Roman" pitchFamily="18" charset="0"/>
            </a:rPr>
            <a:t>Методическое </a:t>
          </a:r>
        </a:p>
        <a:p>
          <a:r>
            <a:rPr lang="ru-RU" sz="1800" b="1" u="none" dirty="0" smtClean="0">
              <a:solidFill>
                <a:schemeClr val="accent2"/>
              </a:solidFill>
              <a:latin typeface="+mn-lt"/>
              <a:cs typeface="Times New Roman" pitchFamily="18" charset="0"/>
            </a:rPr>
            <a:t>объединение</a:t>
          </a:r>
          <a:endParaRPr lang="ru-RU" sz="1800" b="1" u="none" dirty="0">
            <a:solidFill>
              <a:schemeClr val="accent2"/>
            </a:solidFill>
            <a:latin typeface="+mn-lt"/>
            <a:cs typeface="Times New Roman" pitchFamily="18" charset="0"/>
          </a:endParaRPr>
        </a:p>
      </dgm:t>
    </dgm:pt>
    <dgm:pt modelId="{0CA81540-61B9-4B40-98BE-BD35F74F49C2}" type="parTrans" cxnId="{FBD979DC-3B5D-4384-B034-2424F867A0F1}">
      <dgm:prSet/>
      <dgm:spPr/>
      <dgm:t>
        <a:bodyPr/>
        <a:lstStyle/>
        <a:p>
          <a:endParaRPr lang="ru-RU" sz="1200" u="none">
            <a:latin typeface="Times New Roman" pitchFamily="18" charset="0"/>
            <a:cs typeface="Times New Roman" pitchFamily="18" charset="0"/>
          </a:endParaRPr>
        </a:p>
      </dgm:t>
    </dgm:pt>
    <dgm:pt modelId="{6CBCEE11-1856-43CF-BC45-380F0B74B4B8}" type="sibTrans" cxnId="{FBD979DC-3B5D-4384-B034-2424F867A0F1}">
      <dgm:prSet/>
      <dgm:spPr/>
      <dgm:t>
        <a:bodyPr/>
        <a:lstStyle/>
        <a:p>
          <a:endParaRPr lang="ru-RU" sz="1200" u="none">
            <a:latin typeface="Times New Roman" pitchFamily="18" charset="0"/>
            <a:cs typeface="Times New Roman" pitchFamily="18" charset="0"/>
          </a:endParaRPr>
        </a:p>
      </dgm:t>
    </dgm:pt>
    <dgm:pt modelId="{84E73317-2D80-4FC8-B3F4-047571338B9A}">
      <dgm:prSet phldrT="[Текст]" custT="1"/>
      <dgm:spPr/>
      <dgm:t>
        <a:bodyPr/>
        <a:lstStyle/>
        <a:p>
          <a:endParaRPr lang="ru-RU" sz="1400" u="none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6C9869-35ED-402D-81B0-6031BC965E08}" type="parTrans" cxnId="{5E7CF0BC-F020-4067-9740-D7096B282402}">
      <dgm:prSet/>
      <dgm:spPr/>
      <dgm:t>
        <a:bodyPr/>
        <a:lstStyle/>
        <a:p>
          <a:endParaRPr lang="ru-RU" sz="1200" u="none">
            <a:latin typeface="Times New Roman" pitchFamily="18" charset="0"/>
            <a:cs typeface="Times New Roman" pitchFamily="18" charset="0"/>
          </a:endParaRPr>
        </a:p>
      </dgm:t>
    </dgm:pt>
    <dgm:pt modelId="{C75E99A3-0B1E-4B0E-BD68-F2B72EAD1FF7}" type="sibTrans" cxnId="{5E7CF0BC-F020-4067-9740-D7096B282402}">
      <dgm:prSet/>
      <dgm:spPr/>
      <dgm:t>
        <a:bodyPr/>
        <a:lstStyle/>
        <a:p>
          <a:endParaRPr lang="ru-RU" sz="1200" u="none">
            <a:latin typeface="Times New Roman" pitchFamily="18" charset="0"/>
            <a:cs typeface="Times New Roman" pitchFamily="18" charset="0"/>
          </a:endParaRPr>
        </a:p>
      </dgm:t>
    </dgm:pt>
    <dgm:pt modelId="{E84A9ED6-F6F9-49D3-95BB-8C8E34FBFC83}">
      <dgm:prSet custT="1"/>
      <dgm:spPr/>
      <dgm:t>
        <a:bodyPr/>
        <a:lstStyle/>
        <a:p>
          <a:r>
            <a:rPr lang="ru-RU" sz="2000" b="1" u="none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Адресная работа с образовательными организациями и учителями</a:t>
          </a:r>
          <a:endParaRPr lang="ru-RU" sz="2000" b="1" u="none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F0985FBE-5999-4559-A5E8-6446D77C1AF8}" type="parTrans" cxnId="{DF6B048E-3A76-450F-B8D0-FA6BD295243C}">
      <dgm:prSet/>
      <dgm:spPr/>
      <dgm:t>
        <a:bodyPr/>
        <a:lstStyle/>
        <a:p>
          <a:endParaRPr lang="ru-RU"/>
        </a:p>
      </dgm:t>
    </dgm:pt>
    <dgm:pt modelId="{7A721352-7E8F-4033-A3CD-1F849EECB2EF}" type="sibTrans" cxnId="{DF6B048E-3A76-450F-B8D0-FA6BD295243C}">
      <dgm:prSet/>
      <dgm:spPr/>
      <dgm:t>
        <a:bodyPr/>
        <a:lstStyle/>
        <a:p>
          <a:endParaRPr lang="ru-RU"/>
        </a:p>
      </dgm:t>
    </dgm:pt>
    <dgm:pt modelId="{6D24FCB6-54F9-4C3C-B105-BD5D64EB16D2}">
      <dgm:prSet custT="1"/>
      <dgm:spPr/>
      <dgm:t>
        <a:bodyPr/>
        <a:lstStyle/>
        <a:p>
          <a:r>
            <a:rPr lang="ru-RU" sz="1400" b="1" dirty="0" smtClean="0">
              <a:solidFill>
                <a:schemeClr val="tx2"/>
              </a:solidFill>
            </a:rPr>
            <a:t>проектирование урока  с позиций СДП; достижение и диагностика личностных и </a:t>
          </a:r>
          <a:r>
            <a:rPr lang="ru-RU" sz="1400" b="1" dirty="0" err="1" smtClean="0">
              <a:solidFill>
                <a:schemeClr val="tx2"/>
              </a:solidFill>
            </a:rPr>
            <a:t>метапредметных</a:t>
          </a:r>
          <a:r>
            <a:rPr lang="ru-RU" sz="1400" b="1" dirty="0" smtClean="0">
              <a:solidFill>
                <a:schemeClr val="tx2"/>
              </a:solidFill>
            </a:rPr>
            <a:t> результатов (</a:t>
          </a:r>
          <a:r>
            <a:rPr lang="ru-RU" sz="1400" b="1" dirty="0" err="1" smtClean="0">
              <a:solidFill>
                <a:schemeClr val="tx2"/>
              </a:solidFill>
            </a:rPr>
            <a:t>межпредметные</a:t>
          </a:r>
          <a:r>
            <a:rPr lang="ru-RU" sz="1400" b="1" dirty="0" smtClean="0">
              <a:solidFill>
                <a:schemeClr val="tx2"/>
              </a:solidFill>
            </a:rPr>
            <a:t> термины и понятия и   УУД)</a:t>
          </a:r>
          <a:endParaRPr lang="ru-RU" sz="1400" b="1" dirty="0">
            <a:solidFill>
              <a:schemeClr val="tx2"/>
            </a:solidFill>
          </a:endParaRPr>
        </a:p>
      </dgm:t>
    </dgm:pt>
    <dgm:pt modelId="{DA26C661-F9EE-4491-BA1E-09E0808347D6}" type="parTrans" cxnId="{26BBFB5C-8E83-4719-BB82-ABCE6FECC079}">
      <dgm:prSet/>
      <dgm:spPr/>
      <dgm:t>
        <a:bodyPr/>
        <a:lstStyle/>
        <a:p>
          <a:endParaRPr lang="ru-RU"/>
        </a:p>
      </dgm:t>
    </dgm:pt>
    <dgm:pt modelId="{93B167FC-BDB6-4DFF-9BCC-5959CC8C073F}" type="sibTrans" cxnId="{26BBFB5C-8E83-4719-BB82-ABCE6FECC079}">
      <dgm:prSet/>
      <dgm:spPr/>
      <dgm:t>
        <a:bodyPr/>
        <a:lstStyle/>
        <a:p>
          <a:endParaRPr lang="ru-RU"/>
        </a:p>
      </dgm:t>
    </dgm:pt>
    <dgm:pt modelId="{B8911980-6833-403D-9698-76947941A3E2}" type="pres">
      <dgm:prSet presAssocID="{71736CA4-3EF9-4709-8EB0-58C1DB46AE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44BBBF-A06A-40D3-B816-0DBF81EE93F3}" type="pres">
      <dgm:prSet presAssocID="{9C28631E-5E9B-4892-B745-430D638A2B7B}" presName="composite" presStyleCnt="0"/>
      <dgm:spPr/>
    </dgm:pt>
    <dgm:pt modelId="{320DF872-3D0F-4FC6-A42F-4DEC321987AF}" type="pres">
      <dgm:prSet presAssocID="{9C28631E-5E9B-4892-B745-430D638A2B7B}" presName="parentText" presStyleLbl="alignNode1" presStyleIdx="0" presStyleCnt="2" custScaleX="100366" custScaleY="117425" custLinFactNeighborX="-183" custLinFactNeighborY="61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F72D0-A18D-4EF7-AA3E-64B60098F214}" type="pres">
      <dgm:prSet presAssocID="{9C28631E-5E9B-4892-B745-430D638A2B7B}" presName="descendantText" presStyleLbl="alignAcc1" presStyleIdx="0" presStyleCnt="2" custScaleX="105016" custScaleY="108717" custLinFactNeighborX="3190" custLinFactNeighborY="3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F4674-1D25-4D63-B5DE-DD4C33D86A73}" type="pres">
      <dgm:prSet presAssocID="{237A4D67-1AF2-4877-B3CE-D95F85A4C51D}" presName="sp" presStyleCnt="0"/>
      <dgm:spPr/>
    </dgm:pt>
    <dgm:pt modelId="{D30FE07B-A125-41C7-A56A-7F423A55CFDA}" type="pres">
      <dgm:prSet presAssocID="{315A3326-8616-440F-8643-0C902E30BA74}" presName="composite" presStyleCnt="0"/>
      <dgm:spPr/>
    </dgm:pt>
    <dgm:pt modelId="{0E4C1744-672D-4009-8FAE-4029C30A3B20}" type="pres">
      <dgm:prSet presAssocID="{315A3326-8616-440F-8643-0C902E30BA74}" presName="parentText" presStyleLbl="alignNode1" presStyleIdx="1" presStyleCnt="2" custLinFactNeighborX="1972" custLinFactNeighborY="6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A2306-17BD-4564-8BA5-5D23BF992947}" type="pres">
      <dgm:prSet presAssocID="{315A3326-8616-440F-8643-0C902E30BA74}" presName="descendantText" presStyleLbl="alignAcc1" presStyleIdx="1" presStyleCnt="2" custScaleX="89404" custScaleY="131749" custLinFactNeighborX="2826" custLinFactNeighborY="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7CF0BC-F020-4067-9740-D7096B282402}" srcId="{315A3326-8616-440F-8643-0C902E30BA74}" destId="{84E73317-2D80-4FC8-B3F4-047571338B9A}" srcOrd="0" destOrd="0" parTransId="{AC6C9869-35ED-402D-81B0-6031BC965E08}" sibTransId="{C75E99A3-0B1E-4B0E-BD68-F2B72EAD1FF7}"/>
    <dgm:cxn modelId="{761AE699-B346-4F11-B5F6-12B364EC85F5}" type="presOf" srcId="{A3210C03-F5D6-4DC6-BE61-0F9C1517BA27}" destId="{1E1F72D0-A18D-4EF7-AA3E-64B60098F214}" srcOrd="0" destOrd="0" presId="urn:microsoft.com/office/officeart/2005/8/layout/chevron2"/>
    <dgm:cxn modelId="{08780AB3-ACBD-4195-99F1-DBDEB7621D8E}" type="presOf" srcId="{84E73317-2D80-4FC8-B3F4-047571338B9A}" destId="{274A2306-17BD-4564-8BA5-5D23BF992947}" srcOrd="0" destOrd="0" presId="urn:microsoft.com/office/officeart/2005/8/layout/chevron2"/>
    <dgm:cxn modelId="{EC43D656-BC87-43C9-9BDD-663BF678CC0D}" type="presOf" srcId="{9C28631E-5E9B-4892-B745-430D638A2B7B}" destId="{320DF872-3D0F-4FC6-A42F-4DEC321987AF}" srcOrd="0" destOrd="0" presId="urn:microsoft.com/office/officeart/2005/8/layout/chevron2"/>
    <dgm:cxn modelId="{E1A85112-BB27-43A2-BD7F-80A10A5F6EB6}" type="presOf" srcId="{71736CA4-3EF9-4709-8EB0-58C1DB46AE86}" destId="{B8911980-6833-403D-9698-76947941A3E2}" srcOrd="0" destOrd="0" presId="urn:microsoft.com/office/officeart/2005/8/layout/chevron2"/>
    <dgm:cxn modelId="{779C8B6F-2B2D-4126-A8E0-5DF737D25BAA}" type="presOf" srcId="{E84A9ED6-F6F9-49D3-95BB-8C8E34FBFC83}" destId="{1E1F72D0-A18D-4EF7-AA3E-64B60098F214}" srcOrd="0" destOrd="1" presId="urn:microsoft.com/office/officeart/2005/8/layout/chevron2"/>
    <dgm:cxn modelId="{FD9A0036-C571-4AB5-A3BF-A4F93F6F749D}" type="presOf" srcId="{315A3326-8616-440F-8643-0C902E30BA74}" destId="{0E4C1744-672D-4009-8FAE-4029C30A3B20}" srcOrd="0" destOrd="0" presId="urn:microsoft.com/office/officeart/2005/8/layout/chevron2"/>
    <dgm:cxn modelId="{5736A815-FE90-4B31-8626-D1AA58014FE6}" srcId="{71736CA4-3EF9-4709-8EB0-58C1DB46AE86}" destId="{9C28631E-5E9B-4892-B745-430D638A2B7B}" srcOrd="0" destOrd="0" parTransId="{80BCA489-7505-4FD6-A429-7E46BE81977F}" sibTransId="{237A4D67-1AF2-4877-B3CE-D95F85A4C51D}"/>
    <dgm:cxn modelId="{DF6B048E-3A76-450F-B8D0-FA6BD295243C}" srcId="{9C28631E-5E9B-4892-B745-430D638A2B7B}" destId="{E84A9ED6-F6F9-49D3-95BB-8C8E34FBFC83}" srcOrd="1" destOrd="0" parTransId="{F0985FBE-5999-4559-A5E8-6446D77C1AF8}" sibTransId="{7A721352-7E8F-4033-A3CD-1F849EECB2EF}"/>
    <dgm:cxn modelId="{977D6147-0292-4284-9C24-813F91AD9CE1}" type="presOf" srcId="{6D24FCB6-54F9-4C3C-B105-BD5D64EB16D2}" destId="{274A2306-17BD-4564-8BA5-5D23BF992947}" srcOrd="0" destOrd="1" presId="urn:microsoft.com/office/officeart/2005/8/layout/chevron2"/>
    <dgm:cxn modelId="{26BBFB5C-8E83-4719-BB82-ABCE6FECC079}" srcId="{315A3326-8616-440F-8643-0C902E30BA74}" destId="{6D24FCB6-54F9-4C3C-B105-BD5D64EB16D2}" srcOrd="1" destOrd="0" parTransId="{DA26C661-F9EE-4491-BA1E-09E0808347D6}" sibTransId="{93B167FC-BDB6-4DFF-9BCC-5959CC8C073F}"/>
    <dgm:cxn modelId="{A5F10711-5CC7-427A-9F34-3297034698D5}" srcId="{9C28631E-5E9B-4892-B745-430D638A2B7B}" destId="{A3210C03-F5D6-4DC6-BE61-0F9C1517BA27}" srcOrd="0" destOrd="0" parTransId="{3DBB3617-7CB2-4978-9F47-CA07D4F555C7}" sibTransId="{A508ECDA-32AD-4F0E-AE1B-56E41441E406}"/>
    <dgm:cxn modelId="{FBD979DC-3B5D-4384-B034-2424F867A0F1}" srcId="{71736CA4-3EF9-4709-8EB0-58C1DB46AE86}" destId="{315A3326-8616-440F-8643-0C902E30BA74}" srcOrd="1" destOrd="0" parTransId="{0CA81540-61B9-4B40-98BE-BD35F74F49C2}" sibTransId="{6CBCEE11-1856-43CF-BC45-380F0B74B4B8}"/>
    <dgm:cxn modelId="{E6CA4A5F-9B15-49FE-B417-5B528435DF2A}" type="presParOf" srcId="{B8911980-6833-403D-9698-76947941A3E2}" destId="{7A44BBBF-A06A-40D3-B816-0DBF81EE93F3}" srcOrd="0" destOrd="0" presId="urn:microsoft.com/office/officeart/2005/8/layout/chevron2"/>
    <dgm:cxn modelId="{F59B7B59-0B25-4100-B66F-B45F5D882FB5}" type="presParOf" srcId="{7A44BBBF-A06A-40D3-B816-0DBF81EE93F3}" destId="{320DF872-3D0F-4FC6-A42F-4DEC321987AF}" srcOrd="0" destOrd="0" presId="urn:microsoft.com/office/officeart/2005/8/layout/chevron2"/>
    <dgm:cxn modelId="{2DEFB14A-FD79-490A-84E7-D1487BA32800}" type="presParOf" srcId="{7A44BBBF-A06A-40D3-B816-0DBF81EE93F3}" destId="{1E1F72D0-A18D-4EF7-AA3E-64B60098F214}" srcOrd="1" destOrd="0" presId="urn:microsoft.com/office/officeart/2005/8/layout/chevron2"/>
    <dgm:cxn modelId="{E6208FCC-146B-497F-867A-92A9734281B0}" type="presParOf" srcId="{B8911980-6833-403D-9698-76947941A3E2}" destId="{E25F4674-1D25-4D63-B5DE-DD4C33D86A73}" srcOrd="1" destOrd="0" presId="urn:microsoft.com/office/officeart/2005/8/layout/chevron2"/>
    <dgm:cxn modelId="{349474B1-5EE1-462A-9FE4-82C457139D13}" type="presParOf" srcId="{B8911980-6833-403D-9698-76947941A3E2}" destId="{D30FE07B-A125-41C7-A56A-7F423A55CFDA}" srcOrd="2" destOrd="0" presId="urn:microsoft.com/office/officeart/2005/8/layout/chevron2"/>
    <dgm:cxn modelId="{E7D329B6-7211-4DCC-A9CC-D802BB935628}" type="presParOf" srcId="{D30FE07B-A125-41C7-A56A-7F423A55CFDA}" destId="{0E4C1744-672D-4009-8FAE-4029C30A3B20}" srcOrd="0" destOrd="0" presId="urn:microsoft.com/office/officeart/2005/8/layout/chevron2"/>
    <dgm:cxn modelId="{8BFB49AF-EE3C-47FD-969D-0B80FE31B43A}" type="presParOf" srcId="{D30FE07B-A125-41C7-A56A-7F423A55CFDA}" destId="{274A2306-17BD-4564-8BA5-5D23BF9929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36CA4-3EF9-4709-8EB0-58C1DB46AE86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08FA6DD-C2C6-43F9-AC07-27A1A67B96B8}">
      <dgm:prSet phldrT="[Текст]" custT="1"/>
      <dgm:spPr/>
      <dgm:t>
        <a:bodyPr/>
        <a:lstStyle/>
        <a:p>
          <a:r>
            <a:rPr lang="ru-RU" sz="1800" b="1" u="none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Уровень</a:t>
          </a:r>
          <a:r>
            <a:rPr lang="ru-RU" sz="1800" b="1" u="none" baseline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ОО</a:t>
          </a:r>
          <a:endParaRPr lang="ru-RU" sz="1800" b="1" u="none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7DB36B-9F14-4198-937D-8ACD9742144F}" type="parTrans" cxnId="{585B4EC2-9CC4-4420-9162-DBD263967229}">
      <dgm:prSet/>
      <dgm:spPr/>
      <dgm:t>
        <a:bodyPr/>
        <a:lstStyle/>
        <a:p>
          <a:endParaRPr lang="ru-RU" sz="900" u="none">
            <a:latin typeface="Times New Roman" pitchFamily="18" charset="0"/>
            <a:cs typeface="Times New Roman" pitchFamily="18" charset="0"/>
          </a:endParaRPr>
        </a:p>
      </dgm:t>
    </dgm:pt>
    <dgm:pt modelId="{C29CFEE2-E6D0-405B-A399-A1DFD4156E22}" type="sibTrans" cxnId="{585B4EC2-9CC4-4420-9162-DBD263967229}">
      <dgm:prSet/>
      <dgm:spPr/>
      <dgm:t>
        <a:bodyPr/>
        <a:lstStyle/>
        <a:p>
          <a:endParaRPr lang="ru-RU" sz="900" u="none">
            <a:latin typeface="Times New Roman" pitchFamily="18" charset="0"/>
            <a:cs typeface="Times New Roman" pitchFamily="18" charset="0"/>
          </a:endParaRPr>
        </a:p>
      </dgm:t>
    </dgm:pt>
    <dgm:pt modelId="{374B8B47-AAFE-4FD7-BCE2-50688234D421}">
      <dgm:prSet phldrT="[Текст]" custT="1"/>
      <dgm:spPr/>
      <dgm:t>
        <a:bodyPr/>
        <a:lstStyle/>
        <a:p>
          <a:endParaRPr lang="ru-RU" sz="1100" u="none" dirty="0">
            <a:latin typeface="Times New Roman" pitchFamily="18" charset="0"/>
            <a:cs typeface="Times New Roman" pitchFamily="18" charset="0"/>
          </a:endParaRPr>
        </a:p>
      </dgm:t>
    </dgm:pt>
    <dgm:pt modelId="{904045A0-5D0A-4BC7-B01C-562636D9AC8D}" type="parTrans" cxnId="{3E3E0386-6D01-4437-8A31-434ABD1E4FDD}">
      <dgm:prSet/>
      <dgm:spPr/>
      <dgm:t>
        <a:bodyPr/>
        <a:lstStyle/>
        <a:p>
          <a:endParaRPr lang="ru-RU" sz="900" u="none">
            <a:latin typeface="Times New Roman" pitchFamily="18" charset="0"/>
            <a:cs typeface="Times New Roman" pitchFamily="18" charset="0"/>
          </a:endParaRPr>
        </a:p>
      </dgm:t>
    </dgm:pt>
    <dgm:pt modelId="{6B972EF4-DEBC-4057-81C2-0A0006A99CE0}" type="sibTrans" cxnId="{3E3E0386-6D01-4437-8A31-434ABD1E4FDD}">
      <dgm:prSet/>
      <dgm:spPr/>
      <dgm:t>
        <a:bodyPr/>
        <a:lstStyle/>
        <a:p>
          <a:endParaRPr lang="ru-RU" sz="900" u="none">
            <a:latin typeface="Times New Roman" pitchFamily="18" charset="0"/>
            <a:cs typeface="Times New Roman" pitchFamily="18" charset="0"/>
          </a:endParaRPr>
        </a:p>
      </dgm:t>
    </dgm:pt>
    <dgm:pt modelId="{953A09F7-1A67-4F3C-A505-C701D29CC95B}">
      <dgm:prSet phldrT="[Текст]" custT="1"/>
      <dgm:spPr/>
      <dgm:t>
        <a:bodyPr/>
        <a:lstStyle/>
        <a:p>
          <a:r>
            <a:rPr lang="ru-RU" sz="1800" b="1" u="none" baseline="0" dirty="0" smtClean="0">
              <a:solidFill>
                <a:schemeClr val="accent2"/>
              </a:solidFill>
              <a:latin typeface="+mn-lt"/>
              <a:cs typeface="Times New Roman" pitchFamily="18" charset="0"/>
            </a:rPr>
            <a:t>Учитель</a:t>
          </a:r>
          <a:endParaRPr lang="ru-RU" sz="1800" b="1" u="none" dirty="0">
            <a:solidFill>
              <a:schemeClr val="accent2"/>
            </a:solidFill>
            <a:latin typeface="+mn-lt"/>
            <a:cs typeface="Times New Roman" pitchFamily="18" charset="0"/>
          </a:endParaRPr>
        </a:p>
      </dgm:t>
    </dgm:pt>
    <dgm:pt modelId="{EE335B77-3D64-47AB-84B5-1D7FE2DFF378}" type="parTrans" cxnId="{DD65C064-D2C5-42CB-A1A3-7AAAD2BB63BE}">
      <dgm:prSet/>
      <dgm:spPr/>
      <dgm:t>
        <a:bodyPr/>
        <a:lstStyle/>
        <a:p>
          <a:endParaRPr lang="ru-RU" sz="900" u="none">
            <a:latin typeface="Times New Roman" pitchFamily="18" charset="0"/>
            <a:cs typeface="Times New Roman" pitchFamily="18" charset="0"/>
          </a:endParaRPr>
        </a:p>
      </dgm:t>
    </dgm:pt>
    <dgm:pt modelId="{EB18CABC-6A82-4CF7-B2F5-E5903E4E606A}" type="sibTrans" cxnId="{DD65C064-D2C5-42CB-A1A3-7AAAD2BB63BE}">
      <dgm:prSet/>
      <dgm:spPr/>
      <dgm:t>
        <a:bodyPr/>
        <a:lstStyle/>
        <a:p>
          <a:endParaRPr lang="ru-RU" sz="900" u="none">
            <a:latin typeface="Times New Roman" pitchFamily="18" charset="0"/>
            <a:cs typeface="Times New Roman" pitchFamily="18" charset="0"/>
          </a:endParaRPr>
        </a:p>
      </dgm:t>
    </dgm:pt>
    <dgm:pt modelId="{253AE949-6757-453D-9D38-2EE5E620FFDB}">
      <dgm:prSet phldrT="[Текст]" custT="1"/>
      <dgm:spPr/>
      <dgm:t>
        <a:bodyPr/>
        <a:lstStyle/>
        <a:p>
          <a:r>
            <a:rPr lang="ru-RU" sz="1600" b="1" u="none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Учебная деятельность</a:t>
          </a:r>
          <a:endParaRPr lang="ru-RU" sz="1600" b="1" u="none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774FD1C2-764B-4D40-861D-CB4BF306A572}" type="parTrans" cxnId="{FA896E91-1F99-4B4F-8AA5-03092C246909}">
      <dgm:prSet/>
      <dgm:spPr/>
      <dgm:t>
        <a:bodyPr/>
        <a:lstStyle/>
        <a:p>
          <a:endParaRPr lang="ru-RU" sz="900" u="none">
            <a:latin typeface="Times New Roman" pitchFamily="18" charset="0"/>
            <a:cs typeface="Times New Roman" pitchFamily="18" charset="0"/>
          </a:endParaRPr>
        </a:p>
      </dgm:t>
    </dgm:pt>
    <dgm:pt modelId="{9115F596-B045-4B76-8980-4EFDEC77BD45}" type="sibTrans" cxnId="{FA896E91-1F99-4B4F-8AA5-03092C246909}">
      <dgm:prSet/>
      <dgm:spPr/>
      <dgm:t>
        <a:bodyPr/>
        <a:lstStyle/>
        <a:p>
          <a:endParaRPr lang="ru-RU" sz="900" u="none">
            <a:latin typeface="Times New Roman" pitchFamily="18" charset="0"/>
            <a:cs typeface="Times New Roman" pitchFamily="18" charset="0"/>
          </a:endParaRPr>
        </a:p>
      </dgm:t>
    </dgm:pt>
    <dgm:pt modelId="{E9EC6971-DBD9-49AA-AF96-F9854A36E366}">
      <dgm:prSet custT="1"/>
      <dgm:spPr/>
      <dgm:t>
        <a:bodyPr/>
        <a:lstStyle/>
        <a:p>
          <a:r>
            <a:rPr lang="ru-RU" sz="1600" b="1" u="none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Совершенствование ВСОКО</a:t>
          </a:r>
          <a:endParaRPr lang="ru-RU" sz="1600" b="1" u="none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5B94B5F7-E7A8-4279-BCCA-B068634806F9}" type="parTrans" cxnId="{603DB005-E163-4647-804E-C2EB6FD27D35}">
      <dgm:prSet/>
      <dgm:spPr/>
      <dgm:t>
        <a:bodyPr/>
        <a:lstStyle/>
        <a:p>
          <a:endParaRPr lang="ru-RU"/>
        </a:p>
      </dgm:t>
    </dgm:pt>
    <dgm:pt modelId="{E1256B9F-4A51-40D4-B1C2-8762B236679E}" type="sibTrans" cxnId="{603DB005-E163-4647-804E-C2EB6FD27D35}">
      <dgm:prSet/>
      <dgm:spPr/>
      <dgm:t>
        <a:bodyPr/>
        <a:lstStyle/>
        <a:p>
          <a:endParaRPr lang="ru-RU"/>
        </a:p>
      </dgm:t>
    </dgm:pt>
    <dgm:pt modelId="{54AFA98B-6297-4411-94A5-52FBA299C420}">
      <dgm:prSet custT="1"/>
      <dgm:spPr/>
      <dgm:t>
        <a:bodyPr/>
        <a:lstStyle/>
        <a:p>
          <a:r>
            <a:rPr lang="ru-RU" sz="1600" b="1" u="none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Самооценка профессиональной деятельности</a:t>
          </a:r>
          <a:endParaRPr lang="ru-RU" sz="1600" b="1" u="none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5B8E6F50-49B0-4382-9907-BD173B95C635}" type="parTrans" cxnId="{F843D008-BAC4-428E-8A4B-7DB3580A87EC}">
      <dgm:prSet/>
      <dgm:spPr/>
      <dgm:t>
        <a:bodyPr/>
        <a:lstStyle/>
        <a:p>
          <a:endParaRPr lang="ru-RU"/>
        </a:p>
      </dgm:t>
    </dgm:pt>
    <dgm:pt modelId="{241B89CD-E228-4F97-910C-364841287939}" type="sibTrans" cxnId="{F843D008-BAC4-428E-8A4B-7DB3580A87EC}">
      <dgm:prSet/>
      <dgm:spPr/>
      <dgm:t>
        <a:bodyPr/>
        <a:lstStyle/>
        <a:p>
          <a:endParaRPr lang="ru-RU"/>
        </a:p>
      </dgm:t>
    </dgm:pt>
    <dgm:pt modelId="{87E73B37-49F6-49C4-A8E5-DA9945FAF891}">
      <dgm:prSet custT="1"/>
      <dgm:spPr/>
      <dgm:t>
        <a:bodyPr/>
        <a:lstStyle/>
        <a:p>
          <a:r>
            <a:rPr lang="ru-RU" sz="1600" b="1" u="none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РП, расширяющие жизненное пространство (логическое мышление …)</a:t>
          </a:r>
          <a:endParaRPr lang="ru-RU" sz="1600" b="1" u="none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A73FA58C-FD55-4D4D-B097-BD6709B2A87A}" type="parTrans" cxnId="{994BB294-2F05-4B3B-A022-79F1160AA9BF}">
      <dgm:prSet/>
      <dgm:spPr/>
      <dgm:t>
        <a:bodyPr/>
        <a:lstStyle/>
        <a:p>
          <a:endParaRPr lang="ru-RU"/>
        </a:p>
      </dgm:t>
    </dgm:pt>
    <dgm:pt modelId="{0D346B1A-DB97-442A-A8EC-515AC19B366A}" type="sibTrans" cxnId="{994BB294-2F05-4B3B-A022-79F1160AA9BF}">
      <dgm:prSet/>
      <dgm:spPr/>
      <dgm:t>
        <a:bodyPr/>
        <a:lstStyle/>
        <a:p>
          <a:endParaRPr lang="ru-RU"/>
        </a:p>
      </dgm:t>
    </dgm:pt>
    <dgm:pt modelId="{E09E5356-0307-4446-9295-5D4BD92F60C3}">
      <dgm:prSet phldrT="[Текст]" custT="1"/>
      <dgm:spPr/>
      <dgm:t>
        <a:bodyPr/>
        <a:lstStyle/>
        <a:p>
          <a:endParaRPr lang="ru-RU" sz="1600" u="none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19F4C4-03CF-469B-AB1E-BC5D3886183D}" type="parTrans" cxnId="{A73BCCCA-F74C-4C4D-A2B9-D90619F9721C}">
      <dgm:prSet/>
      <dgm:spPr/>
      <dgm:t>
        <a:bodyPr/>
        <a:lstStyle/>
        <a:p>
          <a:endParaRPr lang="ru-RU"/>
        </a:p>
      </dgm:t>
    </dgm:pt>
    <dgm:pt modelId="{76FCCFE1-C5E6-4E3E-9988-0B7A89B194C5}" type="sibTrans" cxnId="{A73BCCCA-F74C-4C4D-A2B9-D90619F9721C}">
      <dgm:prSet/>
      <dgm:spPr/>
      <dgm:t>
        <a:bodyPr/>
        <a:lstStyle/>
        <a:p>
          <a:endParaRPr lang="ru-RU"/>
        </a:p>
      </dgm:t>
    </dgm:pt>
    <dgm:pt modelId="{3FD0668D-9509-4E25-B967-5C8737B071D9}">
      <dgm:prSet phldrT="[Текст]" custT="1"/>
      <dgm:spPr/>
      <dgm:t>
        <a:bodyPr/>
        <a:lstStyle/>
        <a:p>
          <a:r>
            <a:rPr lang="ru-RU" sz="1600" b="1" u="none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Проблемно-диалогическая технология</a:t>
          </a:r>
          <a:endParaRPr lang="ru-RU" sz="1600" b="1" u="none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49758E7B-EB30-44EB-BE20-8C8284DECCE8}" type="parTrans" cxnId="{61178CCC-827E-412E-84C9-0CDCD03CFF5A}">
      <dgm:prSet/>
      <dgm:spPr/>
      <dgm:t>
        <a:bodyPr/>
        <a:lstStyle/>
        <a:p>
          <a:endParaRPr lang="ru-RU"/>
        </a:p>
      </dgm:t>
    </dgm:pt>
    <dgm:pt modelId="{DDC8965A-95B4-47F7-9876-D3FE8FE44F69}" type="sibTrans" cxnId="{61178CCC-827E-412E-84C9-0CDCD03CFF5A}">
      <dgm:prSet/>
      <dgm:spPr/>
      <dgm:t>
        <a:bodyPr/>
        <a:lstStyle/>
        <a:p>
          <a:endParaRPr lang="ru-RU"/>
        </a:p>
      </dgm:t>
    </dgm:pt>
    <dgm:pt modelId="{5FD77B89-346F-4E2F-BC46-D6962475AF04}">
      <dgm:prSet phldrT="[Текст]" custT="1"/>
      <dgm:spPr/>
      <dgm:t>
        <a:bodyPr/>
        <a:lstStyle/>
        <a:p>
          <a:r>
            <a:rPr lang="ru-RU" sz="1600" b="1" u="none" dirty="0" smtClean="0">
              <a:solidFill>
                <a:schemeClr val="tx2"/>
              </a:solidFill>
              <a:latin typeface="+mn-lt"/>
              <a:cs typeface="Times New Roman" pitchFamily="18" charset="0"/>
            </a:rPr>
            <a:t>Моделирующая деятельность</a:t>
          </a:r>
          <a:endParaRPr lang="ru-RU" sz="1600" b="1" u="none" dirty="0">
            <a:solidFill>
              <a:schemeClr val="tx2"/>
            </a:solidFill>
            <a:latin typeface="+mn-lt"/>
            <a:cs typeface="Times New Roman" pitchFamily="18" charset="0"/>
          </a:endParaRPr>
        </a:p>
      </dgm:t>
    </dgm:pt>
    <dgm:pt modelId="{79EE0FCB-F102-4B25-A6BA-27027ADBA842}" type="parTrans" cxnId="{554AC319-8E7A-403B-A5FD-949752E7935A}">
      <dgm:prSet/>
      <dgm:spPr/>
      <dgm:t>
        <a:bodyPr/>
        <a:lstStyle/>
        <a:p>
          <a:endParaRPr lang="ru-RU"/>
        </a:p>
      </dgm:t>
    </dgm:pt>
    <dgm:pt modelId="{52B17788-93AC-41ED-9B7D-EFD573973B28}" type="sibTrans" cxnId="{554AC319-8E7A-403B-A5FD-949752E7935A}">
      <dgm:prSet/>
      <dgm:spPr/>
      <dgm:t>
        <a:bodyPr/>
        <a:lstStyle/>
        <a:p>
          <a:endParaRPr lang="ru-RU"/>
        </a:p>
      </dgm:t>
    </dgm:pt>
    <dgm:pt modelId="{EBD9CAEE-30F4-498C-863E-FE899660B70E}" type="pres">
      <dgm:prSet presAssocID="{71736CA4-3EF9-4709-8EB0-58C1DB46AE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53271-8AAC-4E22-8A14-D01891BD05B4}" type="pres">
      <dgm:prSet presAssocID="{108FA6DD-C2C6-43F9-AC07-27A1A67B96B8}" presName="composite" presStyleCnt="0"/>
      <dgm:spPr/>
    </dgm:pt>
    <dgm:pt modelId="{8E5918A7-337D-4AD4-9D14-1C59653E2F6C}" type="pres">
      <dgm:prSet presAssocID="{108FA6DD-C2C6-43F9-AC07-27A1A67B96B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25AFA-720E-4E23-965B-99C2C5CACF1C}" type="pres">
      <dgm:prSet presAssocID="{108FA6DD-C2C6-43F9-AC07-27A1A67B96B8}" presName="descendantText" presStyleLbl="alignAcc1" presStyleIdx="0" presStyleCnt="2" custScaleX="97334" custScaleY="141090" custLinFactNeighborX="3551" custLinFactNeighborY="-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D2FD1-AF79-48CE-972B-CC985E57E9D8}" type="pres">
      <dgm:prSet presAssocID="{C29CFEE2-E6D0-405B-A399-A1DFD4156E22}" presName="sp" presStyleCnt="0"/>
      <dgm:spPr/>
    </dgm:pt>
    <dgm:pt modelId="{A046F4E7-A98C-46FD-8C98-FCB31255CC0B}" type="pres">
      <dgm:prSet presAssocID="{953A09F7-1A67-4F3C-A505-C701D29CC95B}" presName="composite" presStyleCnt="0"/>
      <dgm:spPr/>
    </dgm:pt>
    <dgm:pt modelId="{47EB200B-7327-452A-A6B3-0D79398F772F}" type="pres">
      <dgm:prSet presAssocID="{953A09F7-1A67-4F3C-A505-C701D29CC95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05EA2-940F-4B46-AE52-F3E2E214772C}" type="pres">
      <dgm:prSet presAssocID="{953A09F7-1A67-4F3C-A505-C701D29CC95B}" presName="descendantText" presStyleLbl="alignAcc1" presStyleIdx="1" presStyleCnt="2" custLinFactNeighborX="-4120" custLinFactNeighborY="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C61CB-CFC8-45FA-86D1-5C003305335C}" type="presOf" srcId="{3FD0668D-9509-4E25-B967-5C8737B071D9}" destId="{9CB05EA2-940F-4B46-AE52-F3E2E214772C}" srcOrd="0" destOrd="1" presId="urn:microsoft.com/office/officeart/2005/8/layout/chevron2"/>
    <dgm:cxn modelId="{26F1C756-3CF9-4A46-8536-EAA9BDBE390C}" type="presOf" srcId="{87E73B37-49F6-49C4-A8E5-DA9945FAF891}" destId="{72925AFA-720E-4E23-965B-99C2C5CACF1C}" srcOrd="0" destOrd="3" presId="urn:microsoft.com/office/officeart/2005/8/layout/chevron2"/>
    <dgm:cxn modelId="{3173AE1D-B4DD-479C-9319-1A21337A2FAE}" type="presOf" srcId="{953A09F7-1A67-4F3C-A505-C701D29CC95B}" destId="{47EB200B-7327-452A-A6B3-0D79398F772F}" srcOrd="0" destOrd="0" presId="urn:microsoft.com/office/officeart/2005/8/layout/chevron2"/>
    <dgm:cxn modelId="{3E3E0386-6D01-4437-8A31-434ABD1E4FDD}" srcId="{108FA6DD-C2C6-43F9-AC07-27A1A67B96B8}" destId="{374B8B47-AAFE-4FD7-BCE2-50688234D421}" srcOrd="0" destOrd="0" parTransId="{904045A0-5D0A-4BC7-B01C-562636D9AC8D}" sibTransId="{6B972EF4-DEBC-4057-81C2-0A0006A99CE0}"/>
    <dgm:cxn modelId="{0382FD6A-062D-4465-A5DF-4DF787D87470}" type="presOf" srcId="{71736CA4-3EF9-4709-8EB0-58C1DB46AE86}" destId="{EBD9CAEE-30F4-498C-863E-FE899660B70E}" srcOrd="0" destOrd="0" presId="urn:microsoft.com/office/officeart/2005/8/layout/chevron2"/>
    <dgm:cxn modelId="{F4B0FB56-E501-40EA-A8A1-E49CF6EBA2B6}" type="presOf" srcId="{253AE949-6757-453D-9D38-2EE5E620FFDB}" destId="{9CB05EA2-940F-4B46-AE52-F3E2E214772C}" srcOrd="0" destOrd="0" presId="urn:microsoft.com/office/officeart/2005/8/layout/chevron2"/>
    <dgm:cxn modelId="{61178CCC-827E-412E-84C9-0CDCD03CFF5A}" srcId="{953A09F7-1A67-4F3C-A505-C701D29CC95B}" destId="{3FD0668D-9509-4E25-B967-5C8737B071D9}" srcOrd="1" destOrd="0" parTransId="{49758E7B-EB30-44EB-BE20-8C8284DECCE8}" sibTransId="{DDC8965A-95B4-47F7-9876-D3FE8FE44F69}"/>
    <dgm:cxn modelId="{902F4602-8377-44E8-96F7-15393A9C0349}" type="presOf" srcId="{54AFA98B-6297-4411-94A5-52FBA299C420}" destId="{72925AFA-720E-4E23-965B-99C2C5CACF1C}" srcOrd="0" destOrd="2" presId="urn:microsoft.com/office/officeart/2005/8/layout/chevron2"/>
    <dgm:cxn modelId="{FA896E91-1F99-4B4F-8AA5-03092C246909}" srcId="{953A09F7-1A67-4F3C-A505-C701D29CC95B}" destId="{253AE949-6757-453D-9D38-2EE5E620FFDB}" srcOrd="0" destOrd="0" parTransId="{774FD1C2-764B-4D40-861D-CB4BF306A572}" sibTransId="{9115F596-B045-4B76-8980-4EFDEC77BD45}"/>
    <dgm:cxn modelId="{554AC319-8E7A-403B-A5FD-949752E7935A}" srcId="{953A09F7-1A67-4F3C-A505-C701D29CC95B}" destId="{5FD77B89-346F-4E2F-BC46-D6962475AF04}" srcOrd="2" destOrd="0" parTransId="{79EE0FCB-F102-4B25-A6BA-27027ADBA842}" sibTransId="{52B17788-93AC-41ED-9B7D-EFD573973B28}"/>
    <dgm:cxn modelId="{F843D008-BAC4-428E-8A4B-7DB3580A87EC}" srcId="{108FA6DD-C2C6-43F9-AC07-27A1A67B96B8}" destId="{54AFA98B-6297-4411-94A5-52FBA299C420}" srcOrd="2" destOrd="0" parTransId="{5B8E6F50-49B0-4382-9907-BD173B95C635}" sibTransId="{241B89CD-E228-4F97-910C-364841287939}"/>
    <dgm:cxn modelId="{B893B213-EEE8-4CD6-981C-69F8669812DE}" type="presOf" srcId="{374B8B47-AAFE-4FD7-BCE2-50688234D421}" destId="{72925AFA-720E-4E23-965B-99C2C5CACF1C}" srcOrd="0" destOrd="0" presId="urn:microsoft.com/office/officeart/2005/8/layout/chevron2"/>
    <dgm:cxn modelId="{A73BCCCA-F74C-4C4D-A2B9-D90619F9721C}" srcId="{953A09F7-1A67-4F3C-A505-C701D29CC95B}" destId="{E09E5356-0307-4446-9295-5D4BD92F60C3}" srcOrd="3" destOrd="0" parTransId="{2119F4C4-03CF-469B-AB1E-BC5D3886183D}" sibTransId="{76FCCFE1-C5E6-4E3E-9988-0B7A89B194C5}"/>
    <dgm:cxn modelId="{D0799A8C-0336-4497-A06B-1115361AC049}" type="presOf" srcId="{108FA6DD-C2C6-43F9-AC07-27A1A67B96B8}" destId="{8E5918A7-337D-4AD4-9D14-1C59653E2F6C}" srcOrd="0" destOrd="0" presId="urn:microsoft.com/office/officeart/2005/8/layout/chevron2"/>
    <dgm:cxn modelId="{994BB294-2F05-4B3B-A022-79F1160AA9BF}" srcId="{108FA6DD-C2C6-43F9-AC07-27A1A67B96B8}" destId="{87E73B37-49F6-49C4-A8E5-DA9945FAF891}" srcOrd="3" destOrd="0" parTransId="{A73FA58C-FD55-4D4D-B097-BD6709B2A87A}" sibTransId="{0D346B1A-DB97-442A-A8EC-515AC19B366A}"/>
    <dgm:cxn modelId="{0CB16837-1619-4278-9840-F301ACCD5545}" type="presOf" srcId="{5FD77B89-346F-4E2F-BC46-D6962475AF04}" destId="{9CB05EA2-940F-4B46-AE52-F3E2E214772C}" srcOrd="0" destOrd="2" presId="urn:microsoft.com/office/officeart/2005/8/layout/chevron2"/>
    <dgm:cxn modelId="{DD65C064-D2C5-42CB-A1A3-7AAAD2BB63BE}" srcId="{71736CA4-3EF9-4709-8EB0-58C1DB46AE86}" destId="{953A09F7-1A67-4F3C-A505-C701D29CC95B}" srcOrd="1" destOrd="0" parTransId="{EE335B77-3D64-47AB-84B5-1D7FE2DFF378}" sibTransId="{EB18CABC-6A82-4CF7-B2F5-E5903E4E606A}"/>
    <dgm:cxn modelId="{603DB005-E163-4647-804E-C2EB6FD27D35}" srcId="{108FA6DD-C2C6-43F9-AC07-27A1A67B96B8}" destId="{E9EC6971-DBD9-49AA-AF96-F9854A36E366}" srcOrd="1" destOrd="0" parTransId="{5B94B5F7-E7A8-4279-BCCA-B068634806F9}" sibTransId="{E1256B9F-4A51-40D4-B1C2-8762B236679E}"/>
    <dgm:cxn modelId="{C651ECDC-B8FC-4314-9E00-7022572C7151}" type="presOf" srcId="{E9EC6971-DBD9-49AA-AF96-F9854A36E366}" destId="{72925AFA-720E-4E23-965B-99C2C5CACF1C}" srcOrd="0" destOrd="1" presId="urn:microsoft.com/office/officeart/2005/8/layout/chevron2"/>
    <dgm:cxn modelId="{2A5030EB-E6D2-4511-ABA1-57A2BCB79CB4}" type="presOf" srcId="{E09E5356-0307-4446-9295-5D4BD92F60C3}" destId="{9CB05EA2-940F-4B46-AE52-F3E2E214772C}" srcOrd="0" destOrd="3" presId="urn:microsoft.com/office/officeart/2005/8/layout/chevron2"/>
    <dgm:cxn modelId="{585B4EC2-9CC4-4420-9162-DBD263967229}" srcId="{71736CA4-3EF9-4709-8EB0-58C1DB46AE86}" destId="{108FA6DD-C2C6-43F9-AC07-27A1A67B96B8}" srcOrd="0" destOrd="0" parTransId="{187DB36B-9F14-4198-937D-8ACD9742144F}" sibTransId="{C29CFEE2-E6D0-405B-A399-A1DFD4156E22}"/>
    <dgm:cxn modelId="{817F1CAF-8733-4605-9798-6A3E2DC86D0C}" type="presParOf" srcId="{EBD9CAEE-30F4-498C-863E-FE899660B70E}" destId="{DE753271-8AAC-4E22-8A14-D01891BD05B4}" srcOrd="0" destOrd="0" presId="urn:microsoft.com/office/officeart/2005/8/layout/chevron2"/>
    <dgm:cxn modelId="{530CB5E3-14BF-4F32-B338-4A6E49A15191}" type="presParOf" srcId="{DE753271-8AAC-4E22-8A14-D01891BD05B4}" destId="{8E5918A7-337D-4AD4-9D14-1C59653E2F6C}" srcOrd="0" destOrd="0" presId="urn:microsoft.com/office/officeart/2005/8/layout/chevron2"/>
    <dgm:cxn modelId="{DD76E240-09B7-4A22-B647-DAC74BD06114}" type="presParOf" srcId="{DE753271-8AAC-4E22-8A14-D01891BD05B4}" destId="{72925AFA-720E-4E23-965B-99C2C5CACF1C}" srcOrd="1" destOrd="0" presId="urn:microsoft.com/office/officeart/2005/8/layout/chevron2"/>
    <dgm:cxn modelId="{FAF5AE44-AF87-4449-ADE6-49137150A402}" type="presParOf" srcId="{EBD9CAEE-30F4-498C-863E-FE899660B70E}" destId="{DCAD2FD1-AF79-48CE-972B-CC985E57E9D8}" srcOrd="1" destOrd="0" presId="urn:microsoft.com/office/officeart/2005/8/layout/chevron2"/>
    <dgm:cxn modelId="{2646425D-973A-4EA2-9F9B-0E7AA38CA257}" type="presParOf" srcId="{EBD9CAEE-30F4-498C-863E-FE899660B70E}" destId="{A046F4E7-A98C-46FD-8C98-FCB31255CC0B}" srcOrd="2" destOrd="0" presId="urn:microsoft.com/office/officeart/2005/8/layout/chevron2"/>
    <dgm:cxn modelId="{29C094B2-8152-421A-A49E-E52D03011847}" type="presParOf" srcId="{A046F4E7-A98C-46FD-8C98-FCB31255CC0B}" destId="{47EB200B-7327-452A-A6B3-0D79398F772F}" srcOrd="0" destOrd="0" presId="urn:microsoft.com/office/officeart/2005/8/layout/chevron2"/>
    <dgm:cxn modelId="{8167EB8B-5A47-40DE-95A2-E85C261F6025}" type="presParOf" srcId="{A046F4E7-A98C-46FD-8C98-FCB31255CC0B}" destId="{9CB05EA2-940F-4B46-AE52-F3E2E21477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887E4-7F3D-45C0-A168-B5540E23160C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AC52F-3A90-46D9-936E-9DF4A30B8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6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D2D2FE-6635-4C12-A746-0F8075C127A6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3840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C52F-3A90-46D9-936E-9DF4A30B8B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7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C52F-3A90-46D9-936E-9DF4A30B8B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1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C52F-3A90-46D9-936E-9DF4A30B8B7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4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C52F-3A90-46D9-936E-9DF4A30B8B7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17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nscripova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06680" cy="216267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О </a:t>
            </a:r>
            <a:r>
              <a:rPr lang="ru-RU" sz="3200" dirty="0" smtClean="0">
                <a:solidFill>
                  <a:schemeClr val="tx2"/>
                </a:solidFill>
              </a:rPr>
              <a:t>специфике реализации </a:t>
            </a:r>
            <a:r>
              <a:rPr lang="ru-RU" sz="3200" dirty="0">
                <a:solidFill>
                  <a:schemeClr val="tx2"/>
                </a:solidFill>
              </a:rPr>
              <a:t>программ повышения квалификации для учителей, обучающиеся которых показали низкие результаты обучения по итогам 2016-2017 учебного года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71600" y="4797152"/>
            <a:ext cx="7560840" cy="1656184"/>
          </a:xfrm>
        </p:spPr>
        <p:txBody>
          <a:bodyPr>
            <a:normAutofit fontScale="92500" lnSpcReduction="20000"/>
          </a:bodyPr>
          <a:lstStyle/>
          <a:p>
            <a:pPr algn="r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Скрипова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Н.Е., </a:t>
            </a:r>
          </a:p>
          <a:p>
            <a:pPr algn="r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зав. кафедрой начального образования, кандидат педагогических наук, доцент, </a:t>
            </a:r>
          </a:p>
          <a:p>
            <a:pPr algn="r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Заслуженный учитель РФ </a:t>
            </a:r>
            <a:endParaRPr lang="ru-RU" i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3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71" y="0"/>
            <a:ext cx="206057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Основания для отбора образовательных организаций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403038"/>
              </p:ext>
            </p:extLst>
          </p:nvPr>
        </p:nvGraphicFramePr>
        <p:xfrm>
          <a:off x="251519" y="1600200"/>
          <a:ext cx="8568953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5"/>
                <a:gridCol w="2736304"/>
                <a:gridCol w="1440160"/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r>
                        <a:rPr lang="ru-RU" b="1" baseline="0" dirty="0" smtClean="0"/>
                        <a:t> п/п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Основание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Критерии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Информационная база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Наличие учащихся, не выполнивших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ВПР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всем трем предметам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 процентах, не выполнивших ВПР по математике, русскому языку, окружающему миру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Рейтинг ОО по ВПР «Математика»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Выше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 процентах, не выполнивших ВПР  по математике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Рейтинг ОО по ВПР «Русский язык»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Выше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 процентах, не выполнивших ВПР  по русскому языку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Рейтинг ОО по ВПР «Окружающий мир»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Выше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 процентах, не выполнивших ВПР  по окружающему миру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Рейтинг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ОО Челябинской области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 ВПР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Выше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Итоговый рейтинг ОО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amada-74.ru/img/chelyabinsk_reg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253" y="190500"/>
            <a:ext cx="533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15816" y="712256"/>
            <a:ext cx="1906183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Озерский ГО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 чел. / 5 школ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01987" y="629678"/>
            <a:ext cx="1896428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Аргаяшский</a:t>
            </a:r>
            <a:r>
              <a:rPr lang="ru-RU" sz="1400" b="1" dirty="0" smtClean="0">
                <a:solidFill>
                  <a:schemeClr val="tx1"/>
                </a:solidFill>
              </a:rPr>
              <a:t> МР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21 чел. / 14 школ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85717" y="1937425"/>
            <a:ext cx="1896428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Коркинский</a:t>
            </a:r>
            <a:r>
              <a:rPr lang="ru-RU" sz="1400" b="1" dirty="0" smtClean="0">
                <a:solidFill>
                  <a:schemeClr val="tx1"/>
                </a:solidFill>
              </a:rPr>
              <a:t> МР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 чел. / 4 школы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1813094"/>
            <a:ext cx="2016224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Усть-Катавский</a:t>
            </a:r>
            <a:r>
              <a:rPr lang="ru-RU" sz="1400" b="1" dirty="0" smtClean="0">
                <a:solidFill>
                  <a:schemeClr val="tx1"/>
                </a:solidFill>
              </a:rPr>
              <a:t>  ГО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 чел. / 2 школы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02100" y="136493"/>
            <a:ext cx="1848307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Снежинский</a:t>
            </a:r>
            <a:r>
              <a:rPr lang="ru-RU" sz="1400" b="1" dirty="0" smtClean="0">
                <a:solidFill>
                  <a:schemeClr val="tx1"/>
                </a:solidFill>
              </a:rPr>
              <a:t>  ГО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 чел. / 2 школы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83607" y="3589919"/>
            <a:ext cx="1872208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Троицкий  ГО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 чел. / 8 школ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33024" y="4120042"/>
            <a:ext cx="1872208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Троицкий  МР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12 чел. / 12 школ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2854" y="2513489"/>
            <a:ext cx="2201002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Катав - Ивановский  МР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 чел. / 2 школы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94915" y="2685061"/>
            <a:ext cx="1925831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Южноуральский</a:t>
            </a:r>
            <a:r>
              <a:rPr lang="ru-RU" sz="1400" b="1" dirty="0" smtClean="0">
                <a:solidFill>
                  <a:schemeClr val="tx1"/>
                </a:solidFill>
              </a:rPr>
              <a:t>  ГО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 чел. / 1 школа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5656" y="3429000"/>
            <a:ext cx="2056986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Верхнеуральский  МР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 чел. / 3 школы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33931" y="2463494"/>
            <a:ext cx="1906375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Еткульский</a:t>
            </a:r>
            <a:r>
              <a:rPr lang="ru-RU" sz="1400" b="1" dirty="0" smtClean="0">
                <a:solidFill>
                  <a:schemeClr val="tx1"/>
                </a:solidFill>
              </a:rPr>
              <a:t> МР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 чел. / 5 школ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54992" y="5373216"/>
            <a:ext cx="1865504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Кизильский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МР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 чел. / 3 школы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80208" y="2998457"/>
            <a:ext cx="1860098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Октябрьский МР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 чел. / 5 школ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50668" y="1214243"/>
            <a:ext cx="1906375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Трехгорный ГО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 чел. / 3 школы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57830" y="4772401"/>
            <a:ext cx="1896428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Локомотивный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 чел. / 1 школа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41469" y="1288320"/>
            <a:ext cx="1896428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Кунашакский</a:t>
            </a:r>
            <a:r>
              <a:rPr lang="ru-RU" sz="1400" b="1" dirty="0" smtClean="0">
                <a:solidFill>
                  <a:schemeClr val="tx1"/>
                </a:solidFill>
              </a:rPr>
              <a:t>  МР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 чел. / 7 школ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6237312"/>
            <a:ext cx="806489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4829 учащихся 4 классов  100 педагогов 77 школ Челябинской области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61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76672"/>
            <a:ext cx="4486174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2639" y="692696"/>
            <a:ext cx="6172173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Приказ ГБУ ДПО ЧИППКРО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 07.05.2018 г. № 313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«О проведении курсов повышения квалификации и очной форме обучения для работников образовательных организаций»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017" y="4365104"/>
            <a:ext cx="8389439" cy="182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87017" y="5589240"/>
            <a:ext cx="8965503" cy="599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251520" y="1268761"/>
            <a:ext cx="871309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–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+mn-lt"/>
              </a:rPr>
              <a:t>объективное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оценивание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 планируемых результатов обучающихся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на основе  разнообразных форм и методов текущего контроля успеваемости  в соответствии с реальными учебными возможностями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учащихся,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применение инструментария и методов диагностики и оценки показателей уровня и динамики развития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младших школьников;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–</a:t>
            </a:r>
            <a:r>
              <a:rPr lang="ru-RU" sz="2000" b="1" dirty="0" smtClean="0">
                <a:solidFill>
                  <a:schemeClr val="accent2"/>
                </a:solidFill>
                <a:latin typeface="+mn-lt"/>
              </a:rPr>
              <a:t> развитие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у учащихся навыка смыслового чтения как фундаментальной основы умения учиться; </a:t>
            </a:r>
          </a:p>
          <a:p>
            <a:r>
              <a:rPr lang="ru-RU" sz="2000" b="1" dirty="0">
                <a:solidFill>
                  <a:schemeClr val="tx2"/>
                </a:solidFill>
                <a:latin typeface="+mn-lt"/>
              </a:rPr>
              <a:t>–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+mn-lt"/>
              </a:rPr>
              <a:t>умение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отбора текстов разных стилей и жанров (научно-популярные, художественные, учебные тексты) с использованием элементарных литературных понятий;</a:t>
            </a:r>
          </a:p>
          <a:p>
            <a:r>
              <a:rPr lang="ru-RU" sz="2000" b="1" dirty="0">
                <a:solidFill>
                  <a:schemeClr val="tx2"/>
                </a:solidFill>
                <a:latin typeface="+mn-lt"/>
              </a:rPr>
              <a:t>–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+mn-lt"/>
              </a:rPr>
              <a:t>планирование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работы с различными источниками информации (</a:t>
            </a:r>
            <a:r>
              <a:rPr lang="ru-RU" sz="2000" b="1" dirty="0" err="1">
                <a:solidFill>
                  <a:schemeClr val="tx2"/>
                </a:solidFill>
                <a:latin typeface="+mn-lt"/>
              </a:rPr>
              <a:t>фактуальной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, подтекстовой, концептуальной); создание условий использования справочных источников для понимания и получения дополнительной информации;</a:t>
            </a:r>
          </a:p>
          <a:p>
            <a:r>
              <a:rPr lang="ru-RU" sz="2000" b="1" dirty="0">
                <a:solidFill>
                  <a:schemeClr val="tx2"/>
                </a:solidFill>
                <a:latin typeface="+mn-lt"/>
              </a:rPr>
              <a:t>–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+mn-lt"/>
              </a:rPr>
              <a:t>способствование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развитию умения давать и обосновывать нравственную оценку как описываемой ситуации, так и 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героев.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15816" y="122239"/>
            <a:ext cx="6228184" cy="11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algn="ctr" defTabSz="684213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роблемные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вопросы, на которые следует обратить особое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внимание при подготовке к ВПР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 </a:t>
            </a:r>
          </a:p>
        </p:txBody>
      </p:sp>
      <p:pic>
        <p:nvPicPr>
          <p:cNvPr id="38916" name="Picture 2" descr="https://im0-tub-ru.yandex.net/i?id=b723c18d636bdff71248d7d7ca63a918&amp;n=33&amp;h=181&amp;w=4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122238"/>
            <a:ext cx="25225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3179" y="4850965"/>
            <a:ext cx="1306481" cy="184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60648"/>
            <a:ext cx="4232754" cy="610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827" y="2471561"/>
            <a:ext cx="1309274" cy="192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7493" y="4751067"/>
            <a:ext cx="1357332" cy="191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4918885"/>
            <a:ext cx="1262163" cy="177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utoShape 6" descr="https://ufirms.ru/wp-content/uploads/2014/08/7-Vliyanie-biznesa-na-zakonodatelstvo-v-sfere-predprinimatelstva-usilitsy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2271" y="2129406"/>
            <a:ext cx="3003576" cy="226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6463" y="476672"/>
            <a:ext cx="1279638" cy="187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476672"/>
            <a:ext cx="3391759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Групповая работа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 предупреждению ошибок  в ВПР по окружающему миру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ufirms.ru/wp-content/uploads/2014/08/7-Vliyanie-biznesa-na-zakonodatelstvo-v-sfere-predprinimatelstva-usilitsy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476672"/>
            <a:ext cx="3391759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Групповая работа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 предупреждению ошибок  в ВПР по русскому языку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20622"/>
            <a:ext cx="3840361" cy="34294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4" y="3657718"/>
            <a:ext cx="3840362" cy="30256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556793"/>
            <a:ext cx="4615895" cy="30243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003" y="4509122"/>
            <a:ext cx="461589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2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 письмо_о преподавании.pdf - Adobe Reader"/>
          <p:cNvPicPr>
            <a:picLocks noChangeAspect="1"/>
          </p:cNvPicPr>
          <p:nvPr/>
        </p:nvPicPr>
        <p:blipFill rotWithShape="1"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975" y="692984"/>
            <a:ext cx="8624277" cy="58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60002" y="3789001"/>
            <a:ext cx="3902558" cy="193899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 особенностях организации образовательной деятельности в </a:t>
            </a:r>
          </a:p>
          <a:p>
            <a:pPr lvl="1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начальных  классах в общеобразовательных организациях Челябинской области в 2018-2019 учебном году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ре</a:t>
            </a:r>
          </a:p>
        </p:txBody>
      </p:sp>
      <p:pic>
        <p:nvPicPr>
          <p:cNvPr id="7172" name="Рисунок 4" descr="Герб Челябинской области малый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299" y="1124192"/>
            <a:ext cx="1069862" cy="13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831" y="2636996"/>
            <a:ext cx="4391888" cy="38429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99073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3053" cy="432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Использование результатов ВПР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5801103"/>
              </p:ext>
            </p:extLst>
          </p:nvPr>
        </p:nvGraphicFramePr>
        <p:xfrm>
          <a:off x="179512" y="836712"/>
          <a:ext cx="4246770" cy="570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8263318"/>
              </p:ext>
            </p:extLst>
          </p:nvPr>
        </p:nvGraphicFramePr>
        <p:xfrm>
          <a:off x="4648199" y="836712"/>
          <a:ext cx="4402015" cy="575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23310" y="6211614"/>
            <a:ext cx="6533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Стремление к повышению качества  - это норма, а не дополнительная нагрузка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536504" cy="647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4008" y="908720"/>
            <a:ext cx="4104456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Приказ Министерства образования и науки Челябинской области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от 25 июня 2018 года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№ 01/ 1884 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О проведении регионального мониторинга качества образования в Челябинской области в 2018/2019 учебном год</a:t>
            </a:r>
            <a:r>
              <a:rPr lang="ru-RU" sz="2400" b="1" dirty="0" smtClean="0">
                <a:solidFill>
                  <a:srgbClr val="FF0000"/>
                </a:solidFill>
              </a:rPr>
              <a:t>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912" y="200570"/>
            <a:ext cx="1368152" cy="932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38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5129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43" y="3429000"/>
            <a:ext cx="843693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320554"/>
            <a:ext cx="8424936" cy="88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368152" cy="932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827584" y="836712"/>
            <a:ext cx="770485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1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85915522"/>
              </p:ext>
            </p:extLst>
          </p:nvPr>
        </p:nvGraphicFramePr>
        <p:xfrm>
          <a:off x="2987824" y="1340768"/>
          <a:ext cx="5490845" cy="167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6076849"/>
              </p:ext>
            </p:extLst>
          </p:nvPr>
        </p:nvGraphicFramePr>
        <p:xfrm>
          <a:off x="467544" y="2924944"/>
          <a:ext cx="5490845" cy="1626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75433181"/>
              </p:ext>
            </p:extLst>
          </p:nvPr>
        </p:nvGraphicFramePr>
        <p:xfrm>
          <a:off x="3131840" y="4797152"/>
          <a:ext cx="5490845" cy="167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60647"/>
            <a:ext cx="84249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Всего:    32299 учащихся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      613 образовательных организаций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8"/>
            <a:ext cx="201622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Русский язык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чел.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140968"/>
            <a:ext cx="194421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Математика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чел.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157192"/>
            <a:ext cx="237626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Окружающий мир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чел.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60647"/>
            <a:ext cx="1368152" cy="79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7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68760"/>
            <a:ext cx="8663880" cy="4770537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конструирования контрольно-измерительных материалов  для диагностики уровня индивидуальных достижений  учащихся начального общего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преподавания по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межпредметным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технологиям </a:t>
            </a: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 осуществление текущего контроля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успеваемости  обучающихся и 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промежуточной аттестации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обучающихся начального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смыслового чтения в начальной школе</a:t>
            </a: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современных психолого-педагогических технологий при организации учебной деятельности  учащихся начального общего образования с особыми образовательными потребностями (с ограниченными возможностями здоровья; проявивших выдающиеся способности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достижения обучающимися планируемых результатов освоения  основной образовательной программы начального общего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Содержательные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методические особенности учебного курса «Основы религиозных культур и светской этики </a:t>
            </a: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251520" y="332656"/>
            <a:ext cx="8740080" cy="83099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400" dirty="0" smtClean="0">
                <a:solidFill>
                  <a:schemeClr val="accent2"/>
                </a:solidFill>
              </a:rPr>
              <a:t>Курсы повышения квалификации </a:t>
            </a:r>
          </a:p>
          <a:p>
            <a:pPr algn="ctr"/>
            <a:r>
              <a:rPr lang="ru-RU" altLang="ru-RU" sz="2400" dirty="0" smtClean="0">
                <a:solidFill>
                  <a:schemeClr val="accent2"/>
                </a:solidFill>
              </a:rPr>
              <a:t>кафедры  начального образования ГБУ ДПО ЧИППКРО</a:t>
            </a:r>
            <a:endParaRPr lang="ru-RU" alt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0830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Скрипова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Надежда Евгеньевна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кафедра начального образования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8(351)-211-59-72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nscripova@mail.ru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89127909890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144616" cy="136815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ГБУ ДПО ЧИППКРО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Заведующий кафедрой начального образования, 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., доцент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1"/>
            <a:ext cx="11826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5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76906" y="1038362"/>
            <a:ext cx="5598628" cy="44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303984" y="1734210"/>
            <a:ext cx="2333298" cy="696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899592" y="4149080"/>
            <a:ext cx="7920880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692696"/>
            <a:ext cx="582297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Приказ ГБУ ДПО ЧИППКРО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 06.03.2018 года № 133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«О регламенте работ по соглашению № 156 от 22.02.2018 г.»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Основания для отбора общеобразовательных организаций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780690"/>
              </p:ext>
            </p:extLst>
          </p:nvPr>
        </p:nvGraphicFramePr>
        <p:xfrm>
          <a:off x="251519" y="1600200"/>
          <a:ext cx="8568953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5"/>
                <a:gridCol w="2736304"/>
                <a:gridCol w="1440160"/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r>
                        <a:rPr lang="ru-RU" b="1" baseline="0" dirty="0" smtClean="0"/>
                        <a:t> п/п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Основание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Критерии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Информационная база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Наличие учащихся, не выполнивших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ВПР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всем трем предметам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 процентах, не выполнивших ВПР по математике, русскому языку, окружающему миру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Рейтинг ОО по ВПР «Математика» 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Ниже 45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о процентах, не выполнивших ВПР  по математике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Рейтинг ОО по ВПР «Русский язык»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Ниже 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о процентах, не выполнивших ВПР  по русскому языку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Рейтинг ОО по ВПР «Окружающий мир»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Ниже 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о процентах, не выполнивших ВПР  по окружающему миру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Рейтинг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ОО Челябинской области </a:t>
                      </a: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по ВПР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Ниже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Итоговый рейтинг ОО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4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844" y="1057648"/>
            <a:ext cx="8420669" cy="206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843" y="3717032"/>
            <a:ext cx="8420669" cy="209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64843" y="3861048"/>
            <a:ext cx="816759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Сводные данные о процентах, не выполнивших ВПР по математике, русскому языку, окружающему миру</a:t>
            </a:r>
          </a:p>
        </p:txBody>
      </p:sp>
      <p:sp>
        <p:nvSpPr>
          <p:cNvPr id="6" name="Овал 5"/>
          <p:cNvSpPr/>
          <p:nvPr/>
        </p:nvSpPr>
        <p:spPr>
          <a:xfrm>
            <a:off x="5652120" y="1556792"/>
            <a:ext cx="31333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1057648"/>
            <a:ext cx="914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80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Основания для отбора образовательных организаций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32497"/>
              </p:ext>
            </p:extLst>
          </p:nvPr>
        </p:nvGraphicFramePr>
        <p:xfrm>
          <a:off x="251519" y="1600200"/>
          <a:ext cx="8568953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5"/>
                <a:gridCol w="2736304"/>
                <a:gridCol w="1440160"/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r>
                        <a:rPr lang="ru-RU" b="1" baseline="0" dirty="0" smtClean="0"/>
                        <a:t> п/п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Основание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Критерии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Информационная база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Наличие учащихся, не выполнивших 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ВПР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По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всем трем предметам 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о процентах, не выполнивших ВПР по математике, русскому языку, окружающему миру</a:t>
                      </a:r>
                      <a:endParaRPr lang="ru-RU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Рейтинг ОО по ВПР «Математика»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Выше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Сводные данные</a:t>
                      </a:r>
                      <a:r>
                        <a:rPr lang="ru-RU" baseline="0" dirty="0" smtClean="0"/>
                        <a:t> о процентах, не выполнивших ВПР  по математике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Рейтинг ОО по ВПР «Русский язык»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Выше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Сводные данные</a:t>
                      </a:r>
                      <a:r>
                        <a:rPr lang="ru-RU" baseline="0" dirty="0" smtClean="0"/>
                        <a:t> о процентах, не выполнивших ВПР  по русскому языку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Рейтинг ОО по ВПР «Окружающий мир»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Выше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Сводные данные</a:t>
                      </a:r>
                      <a:r>
                        <a:rPr lang="ru-RU" baseline="0" dirty="0" smtClean="0"/>
                        <a:t> о процентах, не выполнивших ВПР  по окружающему миру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Рейтинг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ОО Челябинской области </a:t>
                      </a: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по ВПР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Ниже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Итоговый рейтинг ОО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7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2382736"/>
            <a:ext cx="6624736" cy="21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555861"/>
            <a:ext cx="7056784" cy="22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9976" y="286424"/>
            <a:ext cx="6876256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403648" y="286245"/>
            <a:ext cx="7740352" cy="404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71600" y="2492896"/>
            <a:ext cx="7740352" cy="404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1196" y="4632628"/>
            <a:ext cx="7740352" cy="404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1520" y="1057648"/>
            <a:ext cx="914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2-4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Основания для отбора образовательных организаций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625959"/>
              </p:ext>
            </p:extLst>
          </p:nvPr>
        </p:nvGraphicFramePr>
        <p:xfrm>
          <a:off x="251519" y="1600200"/>
          <a:ext cx="8568953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5"/>
                <a:gridCol w="2736304"/>
                <a:gridCol w="1440160"/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r>
                        <a:rPr lang="ru-RU" b="1" baseline="0" dirty="0" smtClean="0"/>
                        <a:t> п/п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Основание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Критерии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Информационная база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Наличие учащихся, не выполнивших 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ВПР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По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всем трем предметам 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о процентах, не выполнивших ВПР по математике, русскому языку, окружающему миру</a:t>
                      </a:r>
                      <a:endParaRPr lang="ru-RU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Рейтинг ОО по ВПР «Математика» 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Выше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45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о процентах, не выполнивших ВПР  по математике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Рейтинг ОО по ВПР «Русский язык»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Выше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о процентах, не выполнивших ВПР  по русскому языку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Рейтинг ОО по ВПР «Окружающий мир»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Выше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Сводные данные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о процентах, не выполнивших ВПР  по окружающему миру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Рейтинг</a:t>
                      </a:r>
                      <a:r>
                        <a:rPr lang="ru-RU" baseline="0" dirty="0" smtClean="0"/>
                        <a:t> ОО Челябинской области </a:t>
                      </a:r>
                      <a:r>
                        <a:rPr lang="ru-RU" dirty="0" smtClean="0"/>
                        <a:t>по ВПР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Выше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Итоговый рейтинг ОО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3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364" y="4725144"/>
            <a:ext cx="8760184" cy="116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364" y="1583140"/>
            <a:ext cx="8651002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6936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Итоговый рейтинг ОО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539552" y="668740"/>
            <a:ext cx="914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00392" y="2204864"/>
            <a:ext cx="8781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8364" y="4581128"/>
            <a:ext cx="89256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1123</Words>
  <Application>Microsoft Office PowerPoint</Application>
  <PresentationFormat>Экран (4:3)</PresentationFormat>
  <Paragraphs>234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 специфике реализации программ повышения квалификации для учителей, обучающиеся которых показали низкие результаты обучения по итогам 2016-2017 учебного года</vt:lpstr>
      <vt:lpstr>Презентация PowerPoint</vt:lpstr>
      <vt:lpstr>Презентация PowerPoint</vt:lpstr>
      <vt:lpstr>Основания для отбора общеобразовательных организаций</vt:lpstr>
      <vt:lpstr>Сводные данные о процентах, не выполнивших ВПР по математике, русскому языку, окружающему миру</vt:lpstr>
      <vt:lpstr>Основания для отбора образовательных организаций</vt:lpstr>
      <vt:lpstr>Презентация PowerPoint</vt:lpstr>
      <vt:lpstr>Основания для отбора образовательных организаций</vt:lpstr>
      <vt:lpstr>Итоговый рейтинг ОО </vt:lpstr>
      <vt:lpstr>Основания для отбора образовательных организаций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результатов ВПР</vt:lpstr>
      <vt:lpstr>Презентация PowerPoint</vt:lpstr>
      <vt:lpstr>Презентация PowerPoint</vt:lpstr>
      <vt:lpstr>Презентация PowerPoint</vt:lpstr>
      <vt:lpstr>Контакты: Скрипова Надежда Евгеньевна кафедра начального образования  8(351)-211-59-72 E-mail:  nscripova@mail.ru 89127909890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Социально-педагогический патронаж семей, оказавшихся в трудной жизненной ситуации</dc:title>
  <dc:creator>Александр Юрьевич Бессарабов</dc:creator>
  <cp:lastModifiedBy>Александр Юрьевич Бессарабов</cp:lastModifiedBy>
  <cp:revision>73</cp:revision>
  <dcterms:modified xsi:type="dcterms:W3CDTF">2018-11-23T10:17:36Z</dcterms:modified>
</cp:coreProperties>
</file>