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F24AA-D1CD-425F-828B-E66194420D2A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35C722-B3D3-4C30-A939-4175C87B9DF3}">
      <dgm:prSet phldrT="[Текст]"/>
      <dgm:spPr/>
      <dgm:t>
        <a:bodyPr/>
        <a:lstStyle/>
        <a:p>
          <a:r>
            <a:rPr lang="ru-RU" b="1" dirty="0" smtClean="0"/>
            <a:t>Александр Невский</a:t>
          </a:r>
          <a:endParaRPr lang="ru-RU" b="1" dirty="0"/>
        </a:p>
      </dgm:t>
    </dgm:pt>
    <dgm:pt modelId="{1F100582-94C9-48F0-BE59-85D3CF432B22}" type="parTrans" cxnId="{FEB2132D-4F64-4C18-AFD8-95BACD994DF0}">
      <dgm:prSet/>
      <dgm:spPr/>
      <dgm:t>
        <a:bodyPr/>
        <a:lstStyle/>
        <a:p>
          <a:endParaRPr lang="ru-RU"/>
        </a:p>
      </dgm:t>
    </dgm:pt>
    <dgm:pt modelId="{422520B6-9598-4240-85FC-B40248EF7DBB}" type="sibTrans" cxnId="{FEB2132D-4F64-4C18-AFD8-95BACD994DF0}">
      <dgm:prSet/>
      <dgm:spPr/>
      <dgm:t>
        <a:bodyPr/>
        <a:lstStyle/>
        <a:p>
          <a:endParaRPr lang="ru-RU"/>
        </a:p>
      </dgm:t>
    </dgm:pt>
    <dgm:pt modelId="{22E2C850-D711-4CEE-9D94-4EB5984F3555}">
      <dgm:prSet phldrT="[Текст]"/>
      <dgm:spPr/>
      <dgm:t>
        <a:bodyPr/>
        <a:lstStyle/>
        <a:p>
          <a:r>
            <a:rPr lang="ru-RU" b="1" dirty="0" smtClean="0"/>
            <a:t>Даниил Александрович</a:t>
          </a:r>
          <a:endParaRPr lang="ru-RU" b="1" dirty="0"/>
        </a:p>
      </dgm:t>
    </dgm:pt>
    <dgm:pt modelId="{C014A22A-8A37-4C58-86F4-5FD9547FC6F6}" type="parTrans" cxnId="{ECCF4F03-D473-49B0-83AD-BB4F93057F72}">
      <dgm:prSet/>
      <dgm:spPr/>
      <dgm:t>
        <a:bodyPr/>
        <a:lstStyle/>
        <a:p>
          <a:endParaRPr lang="ru-RU"/>
        </a:p>
      </dgm:t>
    </dgm:pt>
    <dgm:pt modelId="{5481EE5B-C660-42B9-AE3C-CF1A9D6CB69B}" type="sibTrans" cxnId="{ECCF4F03-D473-49B0-83AD-BB4F93057F72}">
      <dgm:prSet/>
      <dgm:spPr/>
      <dgm:t>
        <a:bodyPr/>
        <a:lstStyle/>
        <a:p>
          <a:endParaRPr lang="ru-RU"/>
        </a:p>
      </dgm:t>
    </dgm:pt>
    <dgm:pt modelId="{6C470B92-5B8E-41CC-900D-8972305ED754}">
      <dgm:prSet phldrT="[Текст]"/>
      <dgm:spPr/>
      <dgm:t>
        <a:bodyPr/>
        <a:lstStyle/>
        <a:p>
          <a:r>
            <a:rPr lang="ru-RU" b="1" dirty="0" smtClean="0"/>
            <a:t>Юрий Даниилович</a:t>
          </a:r>
          <a:endParaRPr lang="ru-RU" b="1" dirty="0"/>
        </a:p>
      </dgm:t>
    </dgm:pt>
    <dgm:pt modelId="{45A38B78-C607-47D5-9342-5A7863FCEC43}" type="parTrans" cxnId="{422F2FFB-4E23-4526-8062-74DA029F9C51}">
      <dgm:prSet/>
      <dgm:spPr/>
      <dgm:t>
        <a:bodyPr/>
        <a:lstStyle/>
        <a:p>
          <a:endParaRPr lang="ru-RU"/>
        </a:p>
      </dgm:t>
    </dgm:pt>
    <dgm:pt modelId="{BC56D0A2-5672-4CAF-9283-59C62FAA43A1}" type="sibTrans" cxnId="{422F2FFB-4E23-4526-8062-74DA029F9C51}">
      <dgm:prSet/>
      <dgm:spPr/>
      <dgm:t>
        <a:bodyPr/>
        <a:lstStyle/>
        <a:p>
          <a:endParaRPr lang="ru-RU"/>
        </a:p>
      </dgm:t>
    </dgm:pt>
    <dgm:pt modelId="{C4922934-AEBE-4C0C-BCF1-310684756F8B}">
      <dgm:prSet phldrT="[Текст]"/>
      <dgm:spPr/>
      <dgm:t>
        <a:bodyPr/>
        <a:lstStyle/>
        <a:p>
          <a:r>
            <a:rPr lang="ru-RU" b="1" dirty="0" smtClean="0"/>
            <a:t>Иван</a:t>
          </a:r>
        </a:p>
        <a:p>
          <a:r>
            <a:rPr lang="ru-RU" b="1" dirty="0" smtClean="0"/>
            <a:t>Даниилович</a:t>
          </a:r>
        </a:p>
        <a:p>
          <a:r>
            <a:rPr lang="ru-RU" b="1" dirty="0" smtClean="0"/>
            <a:t>«</a:t>
          </a:r>
          <a:r>
            <a:rPr lang="ru-RU" b="1" dirty="0" err="1" smtClean="0"/>
            <a:t>Калита</a:t>
          </a:r>
          <a:r>
            <a:rPr lang="ru-RU" b="1" dirty="0" smtClean="0"/>
            <a:t>»</a:t>
          </a:r>
          <a:endParaRPr lang="ru-RU" b="1" dirty="0"/>
        </a:p>
      </dgm:t>
    </dgm:pt>
    <dgm:pt modelId="{5F6F669D-F3C5-4C29-AB84-121906B3F7DF}" type="parTrans" cxnId="{59C417D0-C4F9-4853-87A8-9D9D45F888A6}">
      <dgm:prSet/>
      <dgm:spPr/>
      <dgm:t>
        <a:bodyPr/>
        <a:lstStyle/>
        <a:p>
          <a:endParaRPr lang="ru-RU"/>
        </a:p>
      </dgm:t>
    </dgm:pt>
    <dgm:pt modelId="{DC566DF3-34D2-409D-AAF6-5BD28A8A8EF3}" type="sibTrans" cxnId="{59C417D0-C4F9-4853-87A8-9D9D45F888A6}">
      <dgm:prSet/>
      <dgm:spPr/>
      <dgm:t>
        <a:bodyPr/>
        <a:lstStyle/>
        <a:p>
          <a:endParaRPr lang="ru-RU"/>
        </a:p>
      </dgm:t>
    </dgm:pt>
    <dgm:pt modelId="{73B61A88-A5C2-4B6C-BD22-995950DD2925}" type="pres">
      <dgm:prSet presAssocID="{146F24AA-D1CD-425F-828B-E66194420D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D1A163-723A-4D45-9CEE-129C55800C35}" type="pres">
      <dgm:prSet presAssocID="{0735C722-B3D3-4C30-A939-4175C87B9DF3}" presName="hierRoot1" presStyleCnt="0"/>
      <dgm:spPr/>
    </dgm:pt>
    <dgm:pt modelId="{E3578B9C-106C-429C-AD9C-E71B40CC091A}" type="pres">
      <dgm:prSet presAssocID="{0735C722-B3D3-4C30-A939-4175C87B9DF3}" presName="composite" presStyleCnt="0"/>
      <dgm:spPr/>
    </dgm:pt>
    <dgm:pt modelId="{EADD1D71-F348-4D6F-84FF-5E25B3A95355}" type="pres">
      <dgm:prSet presAssocID="{0735C722-B3D3-4C30-A939-4175C87B9DF3}" presName="background" presStyleLbl="node0" presStyleIdx="0" presStyleCnt="1"/>
      <dgm:spPr/>
    </dgm:pt>
    <dgm:pt modelId="{E40FEFBB-30F5-450E-B57C-CC5998A9FEDF}" type="pres">
      <dgm:prSet presAssocID="{0735C722-B3D3-4C30-A939-4175C87B9DF3}" presName="text" presStyleLbl="fgAcc0" presStyleIdx="0" presStyleCnt="1" custScaleX="177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4433E-F5DB-479A-ACD2-C73CB48D00F1}" type="pres">
      <dgm:prSet presAssocID="{0735C722-B3D3-4C30-A939-4175C87B9DF3}" presName="hierChild2" presStyleCnt="0"/>
      <dgm:spPr/>
    </dgm:pt>
    <dgm:pt modelId="{3B4CFB20-05D6-4596-9C85-235D3403DCF8}" type="pres">
      <dgm:prSet presAssocID="{C014A22A-8A37-4C58-86F4-5FD9547FC6F6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6331C41-5E9C-4151-8046-EBDCE533BDD8}" type="pres">
      <dgm:prSet presAssocID="{22E2C850-D711-4CEE-9D94-4EB5984F3555}" presName="hierRoot2" presStyleCnt="0"/>
      <dgm:spPr/>
    </dgm:pt>
    <dgm:pt modelId="{C0FFDC27-6EBA-4EF4-92DC-1F704A9192FD}" type="pres">
      <dgm:prSet presAssocID="{22E2C850-D711-4CEE-9D94-4EB5984F3555}" presName="composite2" presStyleCnt="0"/>
      <dgm:spPr/>
    </dgm:pt>
    <dgm:pt modelId="{5554ECCB-3B2B-4E0D-83D7-83A69E82D204}" type="pres">
      <dgm:prSet presAssocID="{22E2C850-D711-4CEE-9D94-4EB5984F3555}" presName="background2" presStyleLbl="node2" presStyleIdx="0" presStyleCnt="1"/>
      <dgm:spPr/>
    </dgm:pt>
    <dgm:pt modelId="{4120A2E0-D5FF-4DD6-90D4-AFFE674ADB68}" type="pres">
      <dgm:prSet presAssocID="{22E2C850-D711-4CEE-9D94-4EB5984F3555}" presName="text2" presStyleLbl="fgAcc2" presStyleIdx="0" presStyleCnt="1" custScaleX="172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7A9E3F-C142-4E64-B819-58B549257E1B}" type="pres">
      <dgm:prSet presAssocID="{22E2C850-D711-4CEE-9D94-4EB5984F3555}" presName="hierChild3" presStyleCnt="0"/>
      <dgm:spPr/>
    </dgm:pt>
    <dgm:pt modelId="{E94BAE8A-35F7-4F62-A73F-1FBF7A1B89F5}" type="pres">
      <dgm:prSet presAssocID="{45A38B78-C607-47D5-9342-5A7863FCEC4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E4626EE-1B95-4A9F-AAC0-F7D2DDB4E3E7}" type="pres">
      <dgm:prSet presAssocID="{6C470B92-5B8E-41CC-900D-8972305ED754}" presName="hierRoot3" presStyleCnt="0"/>
      <dgm:spPr/>
    </dgm:pt>
    <dgm:pt modelId="{9470EEB5-6B52-4C95-ADFB-5840AC0FCA15}" type="pres">
      <dgm:prSet presAssocID="{6C470B92-5B8E-41CC-900D-8972305ED754}" presName="composite3" presStyleCnt="0"/>
      <dgm:spPr/>
    </dgm:pt>
    <dgm:pt modelId="{093D31F7-E92F-42CC-A509-5B5EF3FD8AAC}" type="pres">
      <dgm:prSet presAssocID="{6C470B92-5B8E-41CC-900D-8972305ED754}" presName="background3" presStyleLbl="node3" presStyleIdx="0" presStyleCnt="2"/>
      <dgm:spPr/>
    </dgm:pt>
    <dgm:pt modelId="{53EC1CED-51E1-4BB9-807E-D6B5A0E1FEAC}" type="pres">
      <dgm:prSet presAssocID="{6C470B92-5B8E-41CC-900D-8972305ED754}" presName="text3" presStyleLbl="fgAcc3" presStyleIdx="0" presStyleCnt="2" custScaleX="157942" custLinFactNeighborX="4894" custLinFactNeighborY="6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4DBB1-187F-47AE-99CC-0AE4BB81B2E8}" type="pres">
      <dgm:prSet presAssocID="{6C470B92-5B8E-41CC-900D-8972305ED754}" presName="hierChild4" presStyleCnt="0"/>
      <dgm:spPr/>
    </dgm:pt>
    <dgm:pt modelId="{E8AFB15E-005B-4C3B-8EF8-7595E40A7760}" type="pres">
      <dgm:prSet presAssocID="{5F6F669D-F3C5-4C29-AB84-121906B3F7D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383E773-57D4-4B78-B25D-F0CAAA5EB13A}" type="pres">
      <dgm:prSet presAssocID="{C4922934-AEBE-4C0C-BCF1-310684756F8B}" presName="hierRoot3" presStyleCnt="0"/>
      <dgm:spPr/>
    </dgm:pt>
    <dgm:pt modelId="{79EDBB92-9193-478E-9A88-C81C398D6C8C}" type="pres">
      <dgm:prSet presAssocID="{C4922934-AEBE-4C0C-BCF1-310684756F8B}" presName="composite3" presStyleCnt="0"/>
      <dgm:spPr/>
    </dgm:pt>
    <dgm:pt modelId="{36C89495-0BED-4D74-8F73-5F0E54041C7E}" type="pres">
      <dgm:prSet presAssocID="{C4922934-AEBE-4C0C-BCF1-310684756F8B}" presName="background3" presStyleLbl="node3" presStyleIdx="1" presStyleCnt="2"/>
      <dgm:spPr/>
    </dgm:pt>
    <dgm:pt modelId="{6FCCA2A6-86FC-45A1-B0AA-1D2ABFEF237B}" type="pres">
      <dgm:prSet presAssocID="{C4922934-AEBE-4C0C-BCF1-310684756F8B}" presName="text3" presStyleLbl="fgAcc3" presStyleIdx="1" presStyleCnt="2" custScaleX="192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4A298B-CC73-4E42-9846-DB5D4DFF6182}" type="pres">
      <dgm:prSet presAssocID="{C4922934-AEBE-4C0C-BCF1-310684756F8B}" presName="hierChild4" presStyleCnt="0"/>
      <dgm:spPr/>
    </dgm:pt>
  </dgm:ptLst>
  <dgm:cxnLst>
    <dgm:cxn modelId="{FEB2132D-4F64-4C18-AFD8-95BACD994DF0}" srcId="{146F24AA-D1CD-425F-828B-E66194420D2A}" destId="{0735C722-B3D3-4C30-A939-4175C87B9DF3}" srcOrd="0" destOrd="0" parTransId="{1F100582-94C9-48F0-BE59-85D3CF432B22}" sibTransId="{422520B6-9598-4240-85FC-B40248EF7DBB}"/>
    <dgm:cxn modelId="{0C76CAB0-3C62-40B5-ADCE-598971CE7DC4}" type="presOf" srcId="{5F6F669D-F3C5-4C29-AB84-121906B3F7DF}" destId="{E8AFB15E-005B-4C3B-8EF8-7595E40A7760}" srcOrd="0" destOrd="0" presId="urn:microsoft.com/office/officeart/2005/8/layout/hierarchy1"/>
    <dgm:cxn modelId="{384DDAD8-3175-4EED-A9CD-28746076F8BD}" type="presOf" srcId="{22E2C850-D711-4CEE-9D94-4EB5984F3555}" destId="{4120A2E0-D5FF-4DD6-90D4-AFFE674ADB68}" srcOrd="0" destOrd="0" presId="urn:microsoft.com/office/officeart/2005/8/layout/hierarchy1"/>
    <dgm:cxn modelId="{E7BD0217-33A9-4A0F-A428-77366A6A90FC}" type="presOf" srcId="{C014A22A-8A37-4C58-86F4-5FD9547FC6F6}" destId="{3B4CFB20-05D6-4596-9C85-235D3403DCF8}" srcOrd="0" destOrd="0" presId="urn:microsoft.com/office/officeart/2005/8/layout/hierarchy1"/>
    <dgm:cxn modelId="{ECCF4F03-D473-49B0-83AD-BB4F93057F72}" srcId="{0735C722-B3D3-4C30-A939-4175C87B9DF3}" destId="{22E2C850-D711-4CEE-9D94-4EB5984F3555}" srcOrd="0" destOrd="0" parTransId="{C014A22A-8A37-4C58-86F4-5FD9547FC6F6}" sibTransId="{5481EE5B-C660-42B9-AE3C-CF1A9D6CB69B}"/>
    <dgm:cxn modelId="{A44D666C-2172-4D90-8BEB-2246C6CD9EBF}" type="presOf" srcId="{45A38B78-C607-47D5-9342-5A7863FCEC43}" destId="{E94BAE8A-35F7-4F62-A73F-1FBF7A1B89F5}" srcOrd="0" destOrd="0" presId="urn:microsoft.com/office/officeart/2005/8/layout/hierarchy1"/>
    <dgm:cxn modelId="{59C417D0-C4F9-4853-87A8-9D9D45F888A6}" srcId="{22E2C850-D711-4CEE-9D94-4EB5984F3555}" destId="{C4922934-AEBE-4C0C-BCF1-310684756F8B}" srcOrd="1" destOrd="0" parTransId="{5F6F669D-F3C5-4C29-AB84-121906B3F7DF}" sibTransId="{DC566DF3-34D2-409D-AAF6-5BD28A8A8EF3}"/>
    <dgm:cxn modelId="{733868BE-254D-4ACF-8A43-BF04BF34D754}" type="presOf" srcId="{0735C722-B3D3-4C30-A939-4175C87B9DF3}" destId="{E40FEFBB-30F5-450E-B57C-CC5998A9FEDF}" srcOrd="0" destOrd="0" presId="urn:microsoft.com/office/officeart/2005/8/layout/hierarchy1"/>
    <dgm:cxn modelId="{DC9531DE-D294-4C06-A9B8-997B3968C43C}" type="presOf" srcId="{C4922934-AEBE-4C0C-BCF1-310684756F8B}" destId="{6FCCA2A6-86FC-45A1-B0AA-1D2ABFEF237B}" srcOrd="0" destOrd="0" presId="urn:microsoft.com/office/officeart/2005/8/layout/hierarchy1"/>
    <dgm:cxn modelId="{21CBA514-583E-47B9-8E7A-2ACC806C06D4}" type="presOf" srcId="{6C470B92-5B8E-41CC-900D-8972305ED754}" destId="{53EC1CED-51E1-4BB9-807E-D6B5A0E1FEAC}" srcOrd="0" destOrd="0" presId="urn:microsoft.com/office/officeart/2005/8/layout/hierarchy1"/>
    <dgm:cxn modelId="{C8C00090-A07C-47B8-9FA2-D5A6D832CFA7}" type="presOf" srcId="{146F24AA-D1CD-425F-828B-E66194420D2A}" destId="{73B61A88-A5C2-4B6C-BD22-995950DD2925}" srcOrd="0" destOrd="0" presId="urn:microsoft.com/office/officeart/2005/8/layout/hierarchy1"/>
    <dgm:cxn modelId="{422F2FFB-4E23-4526-8062-74DA029F9C51}" srcId="{22E2C850-D711-4CEE-9D94-4EB5984F3555}" destId="{6C470B92-5B8E-41CC-900D-8972305ED754}" srcOrd="0" destOrd="0" parTransId="{45A38B78-C607-47D5-9342-5A7863FCEC43}" sibTransId="{BC56D0A2-5672-4CAF-9283-59C62FAA43A1}"/>
    <dgm:cxn modelId="{50A034AD-4996-49ED-A247-E49FEAFAC698}" type="presParOf" srcId="{73B61A88-A5C2-4B6C-BD22-995950DD2925}" destId="{7ED1A163-723A-4D45-9CEE-129C55800C35}" srcOrd="0" destOrd="0" presId="urn:microsoft.com/office/officeart/2005/8/layout/hierarchy1"/>
    <dgm:cxn modelId="{D1F2EEEC-B6E3-4A5E-B321-07F84668BA6F}" type="presParOf" srcId="{7ED1A163-723A-4D45-9CEE-129C55800C35}" destId="{E3578B9C-106C-429C-AD9C-E71B40CC091A}" srcOrd="0" destOrd="0" presId="urn:microsoft.com/office/officeart/2005/8/layout/hierarchy1"/>
    <dgm:cxn modelId="{798B839E-DA58-48C1-9331-747610540F5D}" type="presParOf" srcId="{E3578B9C-106C-429C-AD9C-E71B40CC091A}" destId="{EADD1D71-F348-4D6F-84FF-5E25B3A95355}" srcOrd="0" destOrd="0" presId="urn:microsoft.com/office/officeart/2005/8/layout/hierarchy1"/>
    <dgm:cxn modelId="{7DBDABAC-966B-40D8-8B16-E40B4168C75B}" type="presParOf" srcId="{E3578B9C-106C-429C-AD9C-E71B40CC091A}" destId="{E40FEFBB-30F5-450E-B57C-CC5998A9FEDF}" srcOrd="1" destOrd="0" presId="urn:microsoft.com/office/officeart/2005/8/layout/hierarchy1"/>
    <dgm:cxn modelId="{636C8747-438D-4D34-872D-8F9304DBE53A}" type="presParOf" srcId="{7ED1A163-723A-4D45-9CEE-129C55800C35}" destId="{A884433E-F5DB-479A-ACD2-C73CB48D00F1}" srcOrd="1" destOrd="0" presId="urn:microsoft.com/office/officeart/2005/8/layout/hierarchy1"/>
    <dgm:cxn modelId="{3642D1A3-B853-4A9D-8DF9-45FE6C7A6E75}" type="presParOf" srcId="{A884433E-F5DB-479A-ACD2-C73CB48D00F1}" destId="{3B4CFB20-05D6-4596-9C85-235D3403DCF8}" srcOrd="0" destOrd="0" presId="urn:microsoft.com/office/officeart/2005/8/layout/hierarchy1"/>
    <dgm:cxn modelId="{1E0CFD8C-9BD1-4579-B8FC-0A11AA1315E6}" type="presParOf" srcId="{A884433E-F5DB-479A-ACD2-C73CB48D00F1}" destId="{16331C41-5E9C-4151-8046-EBDCE533BDD8}" srcOrd="1" destOrd="0" presId="urn:microsoft.com/office/officeart/2005/8/layout/hierarchy1"/>
    <dgm:cxn modelId="{342B88D8-0BF4-4C52-87F3-13306069E4CC}" type="presParOf" srcId="{16331C41-5E9C-4151-8046-EBDCE533BDD8}" destId="{C0FFDC27-6EBA-4EF4-92DC-1F704A9192FD}" srcOrd="0" destOrd="0" presId="urn:microsoft.com/office/officeart/2005/8/layout/hierarchy1"/>
    <dgm:cxn modelId="{86031DB2-2319-43B5-A08E-BBD93B2B6589}" type="presParOf" srcId="{C0FFDC27-6EBA-4EF4-92DC-1F704A9192FD}" destId="{5554ECCB-3B2B-4E0D-83D7-83A69E82D204}" srcOrd="0" destOrd="0" presId="urn:microsoft.com/office/officeart/2005/8/layout/hierarchy1"/>
    <dgm:cxn modelId="{C6931A16-0846-4008-AB24-B44BAB80CB75}" type="presParOf" srcId="{C0FFDC27-6EBA-4EF4-92DC-1F704A9192FD}" destId="{4120A2E0-D5FF-4DD6-90D4-AFFE674ADB68}" srcOrd="1" destOrd="0" presId="urn:microsoft.com/office/officeart/2005/8/layout/hierarchy1"/>
    <dgm:cxn modelId="{6237570B-D640-4EC4-9646-007F9E6FAC69}" type="presParOf" srcId="{16331C41-5E9C-4151-8046-EBDCE533BDD8}" destId="{CC7A9E3F-C142-4E64-B819-58B549257E1B}" srcOrd="1" destOrd="0" presId="urn:microsoft.com/office/officeart/2005/8/layout/hierarchy1"/>
    <dgm:cxn modelId="{85F16FFA-AE60-430B-944B-4E4C844911CB}" type="presParOf" srcId="{CC7A9E3F-C142-4E64-B819-58B549257E1B}" destId="{E94BAE8A-35F7-4F62-A73F-1FBF7A1B89F5}" srcOrd="0" destOrd="0" presId="urn:microsoft.com/office/officeart/2005/8/layout/hierarchy1"/>
    <dgm:cxn modelId="{56A22351-36D6-4155-8200-D053BAC5BC61}" type="presParOf" srcId="{CC7A9E3F-C142-4E64-B819-58B549257E1B}" destId="{8E4626EE-1B95-4A9F-AAC0-F7D2DDB4E3E7}" srcOrd="1" destOrd="0" presId="urn:microsoft.com/office/officeart/2005/8/layout/hierarchy1"/>
    <dgm:cxn modelId="{7B6914F0-1D9A-4232-97DA-B4801BF8B54C}" type="presParOf" srcId="{8E4626EE-1B95-4A9F-AAC0-F7D2DDB4E3E7}" destId="{9470EEB5-6B52-4C95-ADFB-5840AC0FCA15}" srcOrd="0" destOrd="0" presId="urn:microsoft.com/office/officeart/2005/8/layout/hierarchy1"/>
    <dgm:cxn modelId="{77E7CA13-35EF-49DA-922A-B45F82D3D4CC}" type="presParOf" srcId="{9470EEB5-6B52-4C95-ADFB-5840AC0FCA15}" destId="{093D31F7-E92F-42CC-A509-5B5EF3FD8AAC}" srcOrd="0" destOrd="0" presId="urn:microsoft.com/office/officeart/2005/8/layout/hierarchy1"/>
    <dgm:cxn modelId="{4660BBB3-A3C1-4E1A-BC6D-F30698166B7E}" type="presParOf" srcId="{9470EEB5-6B52-4C95-ADFB-5840AC0FCA15}" destId="{53EC1CED-51E1-4BB9-807E-D6B5A0E1FEAC}" srcOrd="1" destOrd="0" presId="urn:microsoft.com/office/officeart/2005/8/layout/hierarchy1"/>
    <dgm:cxn modelId="{F6B45539-EB23-4154-BAA1-E38B6322B363}" type="presParOf" srcId="{8E4626EE-1B95-4A9F-AAC0-F7D2DDB4E3E7}" destId="{3654DBB1-187F-47AE-99CC-0AE4BB81B2E8}" srcOrd="1" destOrd="0" presId="urn:microsoft.com/office/officeart/2005/8/layout/hierarchy1"/>
    <dgm:cxn modelId="{F6283C4A-64A4-4E25-B8A8-E6118F93A1EE}" type="presParOf" srcId="{CC7A9E3F-C142-4E64-B819-58B549257E1B}" destId="{E8AFB15E-005B-4C3B-8EF8-7595E40A7760}" srcOrd="2" destOrd="0" presId="urn:microsoft.com/office/officeart/2005/8/layout/hierarchy1"/>
    <dgm:cxn modelId="{FCCDDF13-6A42-4958-8F35-37AAF8DE7267}" type="presParOf" srcId="{CC7A9E3F-C142-4E64-B819-58B549257E1B}" destId="{5383E773-57D4-4B78-B25D-F0CAAA5EB13A}" srcOrd="3" destOrd="0" presId="urn:microsoft.com/office/officeart/2005/8/layout/hierarchy1"/>
    <dgm:cxn modelId="{8B9BA2F0-B0A4-488B-97C2-141D44FE95E8}" type="presParOf" srcId="{5383E773-57D4-4B78-B25D-F0CAAA5EB13A}" destId="{79EDBB92-9193-478E-9A88-C81C398D6C8C}" srcOrd="0" destOrd="0" presId="urn:microsoft.com/office/officeart/2005/8/layout/hierarchy1"/>
    <dgm:cxn modelId="{D34B143A-6ABF-428B-BECC-4EC376CF16A9}" type="presParOf" srcId="{79EDBB92-9193-478E-9A88-C81C398D6C8C}" destId="{36C89495-0BED-4D74-8F73-5F0E54041C7E}" srcOrd="0" destOrd="0" presId="urn:microsoft.com/office/officeart/2005/8/layout/hierarchy1"/>
    <dgm:cxn modelId="{B28F74D1-1046-4D88-ABB0-EEB40B94ED3D}" type="presParOf" srcId="{79EDBB92-9193-478E-9A88-C81C398D6C8C}" destId="{6FCCA2A6-86FC-45A1-B0AA-1D2ABFEF237B}" srcOrd="1" destOrd="0" presId="urn:microsoft.com/office/officeart/2005/8/layout/hierarchy1"/>
    <dgm:cxn modelId="{74046616-A630-430D-8256-35B027B7B5F3}" type="presParOf" srcId="{5383E773-57D4-4B78-B25D-F0CAAA5EB13A}" destId="{D74A298B-CC73-4E42-9846-DB5D4DFF6182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610600" cy="27432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effectLst/>
                <a:latin typeface="Century" pitchFamily="18" charset="0"/>
              </a:rPr>
              <a:t>Московский князь – </a:t>
            </a:r>
            <a:br>
              <a:rPr lang="ru-RU" sz="4800" b="1" cap="none" dirty="0" smtClean="0">
                <a:effectLst/>
                <a:latin typeface="Century" pitchFamily="18" charset="0"/>
              </a:rPr>
            </a:br>
            <a:r>
              <a:rPr lang="ru-RU" sz="4800" b="1" cap="none" dirty="0" smtClean="0">
                <a:effectLst/>
                <a:latin typeface="Century" pitchFamily="18" charset="0"/>
              </a:rPr>
              <a:t>Иван </a:t>
            </a:r>
            <a:r>
              <a:rPr lang="ru-RU" sz="4800" b="1" cap="none" dirty="0" err="1" smtClean="0">
                <a:effectLst/>
                <a:latin typeface="Century" pitchFamily="18" charset="0"/>
              </a:rPr>
              <a:t>Калита</a:t>
            </a:r>
            <a:endParaRPr lang="ru-RU" sz="4800" b="1" cap="none" dirty="0">
              <a:effectLst/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0"/>
            <a:ext cx="648004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</a:t>
            </a:r>
          </a:p>
          <a:p>
            <a:r>
              <a:rPr lang="ru-RU" dirty="0" smtClean="0"/>
              <a:t>7класс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Вспомним изученное: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039495"/>
            <a:ext cx="4191000" cy="56927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3708398" cy="37083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86200"/>
            <a:ext cx="3813825" cy="28078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267200" cy="533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Возвышение Москвы: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2133600"/>
            <a:ext cx="5867400" cy="458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"/>
            <a:ext cx="4041775" cy="257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2192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381000"/>
            <a:ext cx="655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Московские князья </a:t>
            </a:r>
            <a:r>
              <a:rPr lang="en-US" sz="2800" dirty="0" smtClean="0">
                <a:solidFill>
                  <a:schemeClr val="tx1"/>
                </a:solidFill>
              </a:rPr>
              <a:t>XIII – XIV </a:t>
            </a:r>
            <a:r>
              <a:rPr lang="ru-RU" sz="2800" dirty="0" smtClean="0">
                <a:solidFill>
                  <a:schemeClr val="tx1"/>
                </a:solidFill>
              </a:rPr>
              <a:t>вв.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Н.М. Карамзин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05800" cy="3962400"/>
          </a:xfrm>
        </p:spPr>
        <p:txBody>
          <a:bodyPr>
            <a:normAutofit/>
          </a:bodyPr>
          <a:lstStyle/>
          <a:p>
            <a:r>
              <a:rPr lang="ru-RU" b="1" dirty="0" smtClean="0"/>
              <a:t>«Сделалось чудо. Городок, едва известный до </a:t>
            </a:r>
            <a:r>
              <a:rPr lang="en-US" b="1" dirty="0" smtClean="0"/>
              <a:t>XIV</a:t>
            </a:r>
            <a:r>
              <a:rPr lang="ru-RU" b="1" dirty="0" smtClean="0"/>
              <a:t> века, возвысил голову и спас все Отечество. И все началось с того, что на московский стол сел князь Иван Данилович </a:t>
            </a:r>
            <a:r>
              <a:rPr lang="ru-RU" b="1" dirty="0" err="1" smtClean="0"/>
              <a:t>Калита</a:t>
            </a:r>
            <a:r>
              <a:rPr lang="ru-RU" b="1" dirty="0" smtClean="0"/>
              <a:t> – собиратель земли русской»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4873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Основные мероприятия Ивана </a:t>
            </a:r>
            <a:r>
              <a:rPr lang="ru-RU" sz="3200" dirty="0" err="1" smtClean="0"/>
              <a:t>Калиты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610600" cy="2819399"/>
          </a:xfrm>
        </p:spPr>
        <p:txBody>
          <a:bodyPr>
            <a:normAutofit fontScale="92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Присоединил к Москве новые земли;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Сам собирал дань для хана, прекратил грабительские набеги на Русь – «Великая тишина»;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Развивал торговлю и ремесла в Московском княжестве;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Перевез в Москву главу церкви - митрополита Петра;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Построил первые каменные храмы на территории Кремля.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2531279" cy="273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1" y="3708344"/>
            <a:ext cx="4876800" cy="2959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37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Московское княжество в </a:t>
            </a:r>
            <a:r>
              <a:rPr lang="en-US" dirty="0" smtClean="0"/>
              <a:t>XIV </a:t>
            </a:r>
            <a:r>
              <a:rPr lang="ru-RU" dirty="0" smtClean="0"/>
              <a:t>веке.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523999"/>
          <a:ext cx="8534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93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Как было?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Как стало?</a:t>
                      </a:r>
                      <a:endParaRPr lang="ru-RU" sz="2400" dirty="0"/>
                    </a:p>
                  </a:txBody>
                  <a:tcPr/>
                </a:tc>
              </a:tr>
              <a:tr h="935162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Соперничество Москвы и Твери за лидерство.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935162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Баскаки грабили русский народ и утаивали дань.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161411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Центр православной</a:t>
                      </a:r>
                      <a:r>
                        <a:rPr lang="ru-RU" b="1" baseline="0" dirty="0" smtClean="0"/>
                        <a:t> веры во Владимире.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Московское княжество в </a:t>
            </a:r>
            <a:r>
              <a:rPr lang="en-US" dirty="0" smtClean="0"/>
              <a:t>XIV </a:t>
            </a:r>
            <a:r>
              <a:rPr lang="ru-RU" dirty="0" smtClean="0"/>
              <a:t>веке.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52600"/>
          <a:ext cx="8382000" cy="421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8867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Как было?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Как стало?</a:t>
                      </a:r>
                      <a:endParaRPr lang="ru-RU" sz="2400" dirty="0"/>
                    </a:p>
                  </a:txBody>
                  <a:tcPr/>
                </a:tc>
              </a:tr>
              <a:tr h="886791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Соперничество Москвы и Твери за лидерство.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Москва стала главным русским городом</a:t>
                      </a:r>
                      <a:r>
                        <a:rPr lang="ru-RU" b="1" baseline="0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</a:tr>
              <a:tr h="886791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Баскаки грабили русский народ и утаивали дань.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Дань собирает</a:t>
                      </a:r>
                      <a:r>
                        <a:rPr lang="ru-RU" b="1" baseline="0" dirty="0" smtClean="0"/>
                        <a:t> московский князь, установились мирные отношения с Ордой.</a:t>
                      </a:r>
                      <a:endParaRPr lang="ru-RU" b="1" dirty="0"/>
                    </a:p>
                  </a:txBody>
                  <a:tcPr/>
                </a:tc>
              </a:tr>
              <a:tr h="153062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Центр православной</a:t>
                      </a:r>
                      <a:r>
                        <a:rPr lang="ru-RU" b="1" baseline="0" dirty="0" smtClean="0"/>
                        <a:t> веры во Владимире.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Центр православной веры в Москве.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Н.М. Карамзин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«Сделалось чудо. Городок, едва известный до </a:t>
            </a:r>
            <a:r>
              <a:rPr lang="en-US" b="1" dirty="0" smtClean="0"/>
              <a:t>XIV</a:t>
            </a:r>
            <a:r>
              <a:rPr lang="ru-RU" b="1" dirty="0" smtClean="0"/>
              <a:t> века, возвысил голову и спас все Отечество. И все началось с того, что на московский стол сел князь Иван Данилович </a:t>
            </a:r>
            <a:r>
              <a:rPr lang="ru-RU" b="1" dirty="0" err="1" smtClean="0"/>
              <a:t>Калита</a:t>
            </a:r>
            <a:r>
              <a:rPr lang="ru-RU" b="1" dirty="0" smtClean="0"/>
              <a:t> – собиратель земли русской»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</TotalTime>
  <Words>254</Words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Московский князь –  Иван Калита</vt:lpstr>
      <vt:lpstr>Вспомним изученное: </vt:lpstr>
      <vt:lpstr>Возвышение Москвы:</vt:lpstr>
      <vt:lpstr>Слайд 4</vt:lpstr>
      <vt:lpstr>Н.М. Карамзин </vt:lpstr>
      <vt:lpstr>Основные мероприятия Ивана Калиты:</vt:lpstr>
      <vt:lpstr>Московское княжество в XIV веке.</vt:lpstr>
      <vt:lpstr>Московское княжество в XIV веке.</vt:lpstr>
      <vt:lpstr>Н.М. Карамзин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князь – Иван Калита.</dc:title>
  <cp:lastModifiedBy>Ольга Сергеевна</cp:lastModifiedBy>
  <cp:revision>7</cp:revision>
  <dcterms:modified xsi:type="dcterms:W3CDTF">2015-04-06T13:55:29Z</dcterms:modified>
</cp:coreProperties>
</file>