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97D06-E6FF-4E61-BC1F-E9BAC594101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DF9A3-F080-4D81-8384-DB42B3417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DF9A3-F080-4D81-8384-DB42B341751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DF9A3-F080-4D81-8384-DB42B341751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5C4-086D-4A83-A7CE-E20CF7C9084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A688C5-829A-40A1-A15D-82BBB69EF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5C4-086D-4A83-A7CE-E20CF7C9084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88C5-829A-40A1-A15D-82BBB69EF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5C4-086D-4A83-A7CE-E20CF7C9084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88C5-829A-40A1-A15D-82BBB69EF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5C4-086D-4A83-A7CE-E20CF7C9084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A688C5-829A-40A1-A15D-82BBB69EF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5C4-086D-4A83-A7CE-E20CF7C9084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88C5-829A-40A1-A15D-82BBB69EFA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5C4-086D-4A83-A7CE-E20CF7C9084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88C5-829A-40A1-A15D-82BBB69EF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5C4-086D-4A83-A7CE-E20CF7C9084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AA688C5-829A-40A1-A15D-82BBB69EFA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5C4-086D-4A83-A7CE-E20CF7C9084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88C5-829A-40A1-A15D-82BBB69EF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5C4-086D-4A83-A7CE-E20CF7C9084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88C5-829A-40A1-A15D-82BBB69EF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5C4-086D-4A83-A7CE-E20CF7C9084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88C5-829A-40A1-A15D-82BBB69EF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5C4-086D-4A83-A7CE-E20CF7C9084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88C5-829A-40A1-A15D-82BBB69EFA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2485C4-086D-4A83-A7CE-E20CF7C9084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A688C5-829A-40A1-A15D-82BBB69EFA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747664"/>
          </a:xfrm>
        </p:spPr>
        <p:txBody>
          <a:bodyPr/>
          <a:lstStyle/>
          <a:p>
            <a:r>
              <a:rPr lang="ru-RU" i="1" dirty="0" smtClean="0"/>
              <a:t>Мягкие лапки, на лапках царапки</a:t>
            </a:r>
            <a:endParaRPr lang="ru-RU" dirty="0"/>
          </a:p>
        </p:txBody>
      </p:sp>
      <p:pic>
        <p:nvPicPr>
          <p:cNvPr id="4" name="Содержимое 3" descr="кош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348880"/>
            <a:ext cx="4536504" cy="410445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Раскрасить животных</a:t>
            </a:r>
            <a:endParaRPr lang="ru-RU" dirty="0"/>
          </a:p>
        </p:txBody>
      </p:sp>
      <p:pic>
        <p:nvPicPr>
          <p:cNvPr id="4" name="Содержимое 3" descr="кош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268760"/>
            <a:ext cx="2232248" cy="2088232"/>
          </a:xfrm>
        </p:spPr>
      </p:pic>
      <p:pic>
        <p:nvPicPr>
          <p:cNvPr id="5" name="Рисунок 4" descr="коз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1412776"/>
            <a:ext cx="2899023" cy="2088232"/>
          </a:xfrm>
          <a:prstGeom prst="rect">
            <a:avLst/>
          </a:prstGeom>
        </p:spPr>
      </p:pic>
      <p:pic>
        <p:nvPicPr>
          <p:cNvPr id="6" name="Рисунок 5" descr="коров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3933056"/>
            <a:ext cx="2952328" cy="2520280"/>
          </a:xfrm>
          <a:prstGeom prst="rect">
            <a:avLst/>
          </a:prstGeom>
        </p:spPr>
      </p:pic>
      <p:pic>
        <p:nvPicPr>
          <p:cNvPr id="7" name="Рисунок 6" descr="собак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8064" y="4005064"/>
            <a:ext cx="2913112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835896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Молодцы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165618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С хозяином дружит,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Дом сторожит,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Живет под крылечком,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А хвост колечком.</a:t>
            </a:r>
            <a:r>
              <a:rPr lang="ru-RU" dirty="0" smtClean="0"/>
              <a:t>   </a:t>
            </a:r>
            <a:endParaRPr lang="ru-RU" dirty="0"/>
          </a:p>
        </p:txBody>
      </p:sp>
      <p:pic>
        <p:nvPicPr>
          <p:cNvPr id="4" name="Содержимое 3" descr="соба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2564904"/>
            <a:ext cx="3960440" cy="352839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81967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Голодна – мычит,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Сыта – жует,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Малым ребяткам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Молочка дает.</a:t>
            </a:r>
            <a:endParaRPr lang="ru-RU" dirty="0"/>
          </a:p>
        </p:txBody>
      </p:sp>
      <p:pic>
        <p:nvPicPr>
          <p:cNvPr id="4" name="Содержимое 3" descr="корова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75856" y="2996952"/>
            <a:ext cx="4680520" cy="324036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57200"/>
            <a:ext cx="7803976" cy="1531640"/>
          </a:xfrm>
        </p:spPr>
        <p:txBody>
          <a:bodyPr>
            <a:normAutofit/>
          </a:bodyPr>
          <a:lstStyle/>
          <a:p>
            <a:r>
              <a:rPr lang="ru-RU" i="1" dirty="0" smtClean="0"/>
              <a:t>Хвост крючком,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Нос пяточком.</a:t>
            </a:r>
            <a:r>
              <a:rPr lang="ru-RU" dirty="0" smtClean="0"/>
              <a:t>   </a:t>
            </a:r>
            <a:endParaRPr lang="ru-RU" dirty="0"/>
          </a:p>
        </p:txBody>
      </p:sp>
      <p:pic>
        <p:nvPicPr>
          <p:cNvPr id="4" name="Содержимое 3" descr="свинь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2636912"/>
            <a:ext cx="5040560" cy="388843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общего и чем отличается коза от коровы</a:t>
            </a:r>
            <a:endParaRPr lang="ru-RU" dirty="0"/>
          </a:p>
        </p:txBody>
      </p:sp>
      <p:pic>
        <p:nvPicPr>
          <p:cNvPr id="4" name="Содержимое 3" descr="коз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700808"/>
            <a:ext cx="3240360" cy="3384376"/>
          </a:xfrm>
        </p:spPr>
      </p:pic>
      <p:pic>
        <p:nvPicPr>
          <p:cNvPr id="5" name="Рисунок 4" descr="корова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204864"/>
            <a:ext cx="4355976" cy="3715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Физкультминутка</a:t>
            </a:r>
            <a:endParaRPr lang="ru-RU" dirty="0"/>
          </a:p>
        </p:txBody>
      </p:sp>
      <p:pic>
        <p:nvPicPr>
          <p:cNvPr id="4" name="Содержимое 3" descr="физкультура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1268760"/>
            <a:ext cx="5844820" cy="53225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1916832"/>
            <a:ext cx="52383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err="1" smtClean="0"/>
              <a:t>Му-му</a:t>
            </a:r>
            <a:r>
              <a:rPr lang="ru-RU" sz="2800" i="1" dirty="0" smtClean="0"/>
              <a:t> – я рогатый.</a:t>
            </a:r>
            <a:r>
              <a:rPr lang="ru-RU" sz="2800" dirty="0" smtClean="0"/>
              <a:t>                </a:t>
            </a:r>
          </a:p>
          <a:p>
            <a:r>
              <a:rPr lang="ru-RU" sz="2800" i="1" dirty="0" err="1" smtClean="0"/>
              <a:t>Му-му</a:t>
            </a:r>
            <a:r>
              <a:rPr lang="ru-RU" sz="2800" i="1" dirty="0" smtClean="0"/>
              <a:t> – я  хвостатый.</a:t>
            </a:r>
            <a:r>
              <a:rPr lang="ru-RU" sz="2800" dirty="0" smtClean="0"/>
              <a:t>         </a:t>
            </a:r>
          </a:p>
          <a:p>
            <a:r>
              <a:rPr lang="ru-RU" sz="2800" i="1" dirty="0" err="1" smtClean="0"/>
              <a:t>Му-му</a:t>
            </a:r>
            <a:r>
              <a:rPr lang="ru-RU" sz="2800" i="1" dirty="0" smtClean="0"/>
              <a:t> –  я ушастый.</a:t>
            </a:r>
            <a:r>
              <a:rPr lang="ru-RU" sz="2800" dirty="0" smtClean="0"/>
              <a:t>          </a:t>
            </a:r>
          </a:p>
          <a:p>
            <a:r>
              <a:rPr lang="ru-RU" sz="2800" i="1" dirty="0" err="1" smtClean="0"/>
              <a:t>Му-му</a:t>
            </a:r>
            <a:r>
              <a:rPr lang="ru-RU" sz="2800" i="1" dirty="0" smtClean="0"/>
              <a:t> – очень страшный.</a:t>
            </a:r>
            <a:r>
              <a:rPr lang="ru-RU" sz="2800" dirty="0" smtClean="0"/>
              <a:t>      </a:t>
            </a:r>
          </a:p>
          <a:p>
            <a:r>
              <a:rPr lang="ru-RU" sz="2800" i="1" dirty="0" err="1" smtClean="0"/>
              <a:t>Му-му</a:t>
            </a:r>
            <a:r>
              <a:rPr lang="ru-RU" sz="2800" i="1" dirty="0" smtClean="0"/>
              <a:t> – испугаю.</a:t>
            </a:r>
            <a:r>
              <a:rPr lang="ru-RU" sz="2800" dirty="0" smtClean="0"/>
              <a:t>                  </a:t>
            </a:r>
          </a:p>
          <a:p>
            <a:r>
              <a:rPr lang="ru-RU" sz="2800" i="1" dirty="0" err="1" smtClean="0"/>
              <a:t>Му-му</a:t>
            </a:r>
            <a:r>
              <a:rPr lang="ru-RU" sz="2800" i="1" dirty="0" smtClean="0"/>
              <a:t> – забодаю.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Назови детёнышей</a:t>
            </a:r>
            <a:endParaRPr lang="ru-RU" dirty="0"/>
          </a:p>
        </p:txBody>
      </p:sp>
      <p:pic>
        <p:nvPicPr>
          <p:cNvPr id="4" name="Содержимое 3" descr="корова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96752"/>
            <a:ext cx="3096344" cy="2304256"/>
          </a:xfrm>
        </p:spPr>
      </p:pic>
      <p:pic>
        <p:nvPicPr>
          <p:cNvPr id="5" name="Рисунок 4" descr="телёно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1268760"/>
            <a:ext cx="3024336" cy="2232248"/>
          </a:xfrm>
          <a:prstGeom prst="rect">
            <a:avLst/>
          </a:prstGeom>
        </p:spPr>
      </p:pic>
      <p:pic>
        <p:nvPicPr>
          <p:cNvPr id="6" name="Рисунок 5" descr="свинь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861048"/>
            <a:ext cx="3024336" cy="2426965"/>
          </a:xfrm>
          <a:prstGeom prst="rect">
            <a:avLst/>
          </a:prstGeom>
        </p:spPr>
      </p:pic>
      <p:pic>
        <p:nvPicPr>
          <p:cNvPr id="7" name="Рисунок 6" descr="поросёнок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3861048"/>
            <a:ext cx="2880320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844825"/>
            <a:ext cx="8458200" cy="42309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76672"/>
            <a:ext cx="8458200" cy="86409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Четвёртый лишний</a:t>
            </a:r>
            <a:endParaRPr lang="ru-RU" sz="2800" b="1" dirty="0"/>
          </a:p>
        </p:txBody>
      </p:sp>
      <p:pic>
        <p:nvPicPr>
          <p:cNvPr id="4" name="Рисунок 3" descr="коз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988840"/>
            <a:ext cx="2286000" cy="1971675"/>
          </a:xfrm>
          <a:prstGeom prst="rect">
            <a:avLst/>
          </a:prstGeom>
        </p:spPr>
      </p:pic>
      <p:pic>
        <p:nvPicPr>
          <p:cNvPr id="5" name="Рисунок 4" descr="корова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1988840"/>
            <a:ext cx="3003798" cy="1872208"/>
          </a:xfrm>
          <a:prstGeom prst="rect">
            <a:avLst/>
          </a:prstGeom>
        </p:spPr>
      </p:pic>
      <p:pic>
        <p:nvPicPr>
          <p:cNvPr id="6" name="Рисунок 5" descr="собака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4077072"/>
            <a:ext cx="2409825" cy="1895475"/>
          </a:xfrm>
          <a:prstGeom prst="rect">
            <a:avLst/>
          </a:prstGeom>
        </p:spPr>
      </p:pic>
      <p:pic>
        <p:nvPicPr>
          <p:cNvPr id="7" name="Рисунок 6" descr="белк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4005064"/>
            <a:ext cx="2016224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358</TotalTime>
  <Words>40</Words>
  <Application>Microsoft Office PowerPoint</Application>
  <PresentationFormat>Экран (4:3)</PresentationFormat>
  <Paragraphs>18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Мягкие лапки, на лапках царапки</vt:lpstr>
      <vt:lpstr>С хозяином дружит, Дом сторожит, Живет под крылечком, А хвост колечком.   </vt:lpstr>
      <vt:lpstr>Голодна – мычит, Сыта – жует, Малым ребяткам Молочка дает.</vt:lpstr>
      <vt:lpstr>Хвост крючком, Нос пяточком.   </vt:lpstr>
      <vt:lpstr>Что общего и чем отличается коза от коровы</vt:lpstr>
      <vt:lpstr>Физкультминутка</vt:lpstr>
      <vt:lpstr>Слайд 7</vt:lpstr>
      <vt:lpstr>Назови детёнышей</vt:lpstr>
      <vt:lpstr>Слайд 9</vt:lpstr>
      <vt:lpstr>Раскрасить животных</vt:lpstr>
      <vt:lpstr>Молодцы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детский сад №5 «Малыш» г.Касли.    Домашние животные  </dc:title>
  <dc:creator>Света</dc:creator>
  <cp:lastModifiedBy>Света</cp:lastModifiedBy>
  <cp:revision>12</cp:revision>
  <dcterms:created xsi:type="dcterms:W3CDTF">2014-11-13T08:02:07Z</dcterms:created>
  <dcterms:modified xsi:type="dcterms:W3CDTF">2014-11-14T15:17:25Z</dcterms:modified>
</cp:coreProperties>
</file>