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7115F0-B5A3-41A0-AD7B-FC34F80AFB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090A50-1992-4ACB-A72B-F73FA6AD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692696"/>
            <a:ext cx="4896544" cy="1562472"/>
          </a:xfrm>
        </p:spPr>
        <p:txBody>
          <a:bodyPr/>
          <a:lstStyle/>
          <a:p>
            <a:r>
              <a:rPr lang="ru-RU" b="1" dirty="0" err="1" smtClean="0"/>
              <a:t>Архиме́д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(</a:t>
            </a:r>
            <a:r>
              <a:rPr lang="ru-RU" sz="2000" dirty="0" err="1" smtClean="0"/>
              <a:t>Ἀρχιμήδης; </a:t>
            </a:r>
            <a:r>
              <a:rPr lang="ru-RU" sz="2000" dirty="0" smtClean="0"/>
              <a:t>287 до н. э. — 212 до н. э.)</a:t>
            </a:r>
            <a:endParaRPr lang="ru-RU" sz="2000" dirty="0"/>
          </a:p>
        </p:txBody>
      </p:sp>
      <p:pic>
        <p:nvPicPr>
          <p:cNvPr id="1026" name="Picture 2" descr="https://www.cs.drexel.edu/~crorres/Archimedes/Pictures/Chocolate_Card/Chocolate_card_6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787749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58200" cy="1222375"/>
          </a:xfrm>
        </p:spPr>
        <p:txBody>
          <a:bodyPr/>
          <a:lstStyle/>
          <a:p>
            <a:r>
              <a:rPr lang="ru-RU" dirty="0" smtClean="0"/>
              <a:t>«Архимедовы Игры» или </a:t>
            </a:r>
            <a:r>
              <a:rPr lang="ru-RU" dirty="0" err="1" smtClean="0"/>
              <a:t>стомахион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lib.rus.ec/i/60/315960/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916832"/>
            <a:ext cx="5040561" cy="4081006"/>
          </a:xfrm>
          <a:prstGeom prst="rect">
            <a:avLst/>
          </a:prstGeom>
          <a:noFill/>
        </p:spPr>
      </p:pic>
      <p:pic>
        <p:nvPicPr>
          <p:cNvPr id="27652" name="Picture 4" descr="http://lib.rus.ec/i/60/315960/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30972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58200" cy="1222375"/>
          </a:xfrm>
        </p:spPr>
        <p:txBody>
          <a:bodyPr/>
          <a:lstStyle/>
          <a:p>
            <a:r>
              <a:rPr lang="ru-RU" dirty="0" err="1" smtClean="0"/>
              <a:t>Танграм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edu.cap.ru/home/9878/kartinki/585px-make_a_tan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375373" cy="4375374"/>
          </a:xfrm>
          <a:prstGeom prst="rect">
            <a:avLst/>
          </a:prstGeom>
          <a:noFill/>
        </p:spPr>
      </p:pic>
      <p:pic>
        <p:nvPicPr>
          <p:cNvPr id="24582" name="Picture 6" descr="http://www.juntadeandalucia.es/averroes/~11000381/spip/IMG/gif/TangramALFABE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4114800" cy="2743201"/>
          </a:xfrm>
          <a:prstGeom prst="rect">
            <a:avLst/>
          </a:prstGeom>
          <a:noFill/>
        </p:spPr>
      </p:pic>
      <p:pic>
        <p:nvPicPr>
          <p:cNvPr id="24584" name="Picture 8" descr="http://www.faideli.com/wp-content/uploads/2007/04/tan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3857625" cy="1728192"/>
          </a:xfrm>
          <a:prstGeom prst="rect">
            <a:avLst/>
          </a:prstGeom>
          <a:noFill/>
        </p:spPr>
      </p:pic>
      <p:pic>
        <p:nvPicPr>
          <p:cNvPr id="24580" name="Picture 4" descr="http://static.freepik.com/darmowe-zdjecie/tangram-clipart_425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0"/>
            <a:ext cx="201900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Танграм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9698" name="Picture 2" descr="http://www.onceokuloncesi.com/imagehosting/894d5c0e8b4f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6240693" cy="4680520"/>
          </a:xfrm>
          <a:prstGeom prst="rect">
            <a:avLst/>
          </a:prstGeom>
          <a:noFill/>
        </p:spPr>
      </p:pic>
      <p:pic>
        <p:nvPicPr>
          <p:cNvPr id="29700" name="Picture 4" descr="http://babadu.ru/upload/medialibrary/542/tangra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28625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4" name="Picture 4" descr="http://dimacs.rutgers.edu/nj_math_coalition/pguide/big_tangram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980728"/>
            <a:ext cx="4968551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Documents and Settings\Учитель\Рабочий стол\houses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120680" cy="547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patana.ac.th/UploadCentre/TC/Blog/Picture/Pic_220_201192065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892480" cy="562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1222375"/>
          </a:xfrm>
        </p:spPr>
        <p:txBody>
          <a:bodyPr/>
          <a:lstStyle/>
          <a:p>
            <a:r>
              <a:rPr lang="ru-RU" dirty="0" smtClean="0"/>
              <a:t>Головоломки в нашей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parkets-msk.ru/data/uploads/artphoto/mozaichny_park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248472" cy="3188978"/>
          </a:xfrm>
          <a:prstGeom prst="rect">
            <a:avLst/>
          </a:prstGeom>
          <a:noFill/>
        </p:spPr>
      </p:pic>
      <p:pic>
        <p:nvPicPr>
          <p:cNvPr id="3076" name="Picture 4" descr="http://parket.laminat-gid.ru/userfiles/geometricheskyy-parqu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453421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458200" cy="864096"/>
          </a:xfrm>
        </p:spPr>
        <p:txBody>
          <a:bodyPr/>
          <a:lstStyle/>
          <a:p>
            <a:r>
              <a:rPr lang="ru-RU" dirty="0" smtClean="0"/>
              <a:t>Головоломки в нашей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veliswood.ru/wp-content/uploads/2013/05/img4d694236efb6f1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552728" cy="4918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33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«Архимедовы Игры» или стомахион</vt:lpstr>
      <vt:lpstr>Танграм</vt:lpstr>
      <vt:lpstr>Танграм</vt:lpstr>
      <vt:lpstr>Презентация PowerPoint</vt:lpstr>
      <vt:lpstr>Презентация PowerPoint</vt:lpstr>
      <vt:lpstr>Презентация PowerPoint</vt:lpstr>
      <vt:lpstr>Головоломки в нашей жизни</vt:lpstr>
      <vt:lpstr>Головоломки в нашей жизни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Ученик</cp:lastModifiedBy>
  <cp:revision>7</cp:revision>
  <dcterms:created xsi:type="dcterms:W3CDTF">2013-12-15T09:01:49Z</dcterms:created>
  <dcterms:modified xsi:type="dcterms:W3CDTF">2015-02-05T11:48:05Z</dcterms:modified>
</cp:coreProperties>
</file>