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3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4F9E-B76D-4EE4-8432-BE6718A5DF17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0F71-AEF0-4135-913A-0A9833E84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4F9E-B76D-4EE4-8432-BE6718A5DF17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0F71-AEF0-4135-913A-0A9833E84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4F9E-B76D-4EE4-8432-BE6718A5DF17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0F71-AEF0-4135-913A-0A9833E84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4F9E-B76D-4EE4-8432-BE6718A5DF17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0F71-AEF0-4135-913A-0A9833E84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4F9E-B76D-4EE4-8432-BE6718A5DF17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0F71-AEF0-4135-913A-0A9833E84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4F9E-B76D-4EE4-8432-BE6718A5DF17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0F71-AEF0-4135-913A-0A9833E84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4F9E-B76D-4EE4-8432-BE6718A5DF17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0F71-AEF0-4135-913A-0A9833E84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4F9E-B76D-4EE4-8432-BE6718A5DF17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0F71-AEF0-4135-913A-0A9833E84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4F9E-B76D-4EE4-8432-BE6718A5DF17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0F71-AEF0-4135-913A-0A9833E84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4F9E-B76D-4EE4-8432-BE6718A5DF17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0F71-AEF0-4135-913A-0A9833E84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4F9E-B76D-4EE4-8432-BE6718A5DF17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C0F71-AEF0-4135-913A-0A9833E84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14F9E-B76D-4EE4-8432-BE6718A5DF17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C0F71-AEF0-4135-913A-0A9833E847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584176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/>
              <a:t>На опушке в избушке </a:t>
            </a:r>
          </a:p>
          <a:p>
            <a:pPr algn="l"/>
            <a:r>
              <a:rPr lang="ru-RU" sz="1800" b="1" dirty="0" smtClean="0"/>
              <a:t>Живут старушки- болтушки.</a:t>
            </a:r>
          </a:p>
          <a:p>
            <a:pPr algn="l"/>
            <a:r>
              <a:rPr lang="ru-RU" sz="1800" b="1" dirty="0" smtClean="0"/>
              <a:t>У каждой старушки лукошко</a:t>
            </a:r>
          </a:p>
          <a:p>
            <a:pPr algn="l"/>
            <a:r>
              <a:rPr lang="ru-RU" sz="1800" b="1" dirty="0" smtClean="0"/>
              <a:t>В каждом лукошке кошка</a:t>
            </a:r>
          </a:p>
          <a:p>
            <a:pPr algn="l"/>
            <a:r>
              <a:rPr lang="ru-RU" sz="1800" b="1" dirty="0" smtClean="0"/>
              <a:t>Кошки в лукошках</a:t>
            </a:r>
          </a:p>
          <a:p>
            <a:pPr algn="l"/>
            <a:r>
              <a:rPr lang="ru-RU" sz="1800" b="1" dirty="0" smtClean="0"/>
              <a:t>Шьют старушкам сапожки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1026" name="Picture 2" descr="C:\Users\Смородинка\Desktop\Новая папка (2)\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77686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мородинка\Desktop\Новая папка (2)\725796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8681"/>
            <a:ext cx="7315200" cy="5339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мородинка\Desktop\Новая папка (2)\post-690848-124783678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5832648" cy="6144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мородинка\Desktop\Новая папка (2)\026-wolf-and-kids-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056784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мородинка\Desktop\Новая папка (2)\img_56cadfff00f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70485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мородинка\Desktop\Новая папка\Новая папка (2)\pazl-princessa-na-goroshine-60-castorland-20150728131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603250"/>
            <a:ext cx="8191500" cy="565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мородинка\Desktop\Новая папка\uk451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488832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Смородинка</dc:creator>
  <cp:lastModifiedBy>Ирина</cp:lastModifiedBy>
  <cp:revision>5</cp:revision>
  <dcterms:created xsi:type="dcterms:W3CDTF">2016-10-05T17:21:20Z</dcterms:created>
  <dcterms:modified xsi:type="dcterms:W3CDTF">2016-10-06T08:46:01Z</dcterms:modified>
</cp:coreProperties>
</file>