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7" r:id="rId4"/>
    <p:sldId id="263" r:id="rId5"/>
    <p:sldId id="266" r:id="rId6"/>
    <p:sldId id="262" r:id="rId7"/>
    <p:sldId id="257" r:id="rId8"/>
    <p:sldId id="258" r:id="rId9"/>
    <p:sldId id="259" r:id="rId10"/>
    <p:sldId id="260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A808"/>
    <a:srgbClr val="DE129A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DB2B-438A-41CB-916E-ED3D807CC52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206-430F-4BB0-BD74-6DA4748C9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32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DB2B-438A-41CB-916E-ED3D807CC52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206-430F-4BB0-BD74-6DA4748C9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045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DB2B-438A-41CB-916E-ED3D807CC52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206-430F-4BB0-BD74-6DA4748C9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975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DB2B-438A-41CB-916E-ED3D807CC52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206-430F-4BB0-BD74-6DA4748C9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106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DB2B-438A-41CB-916E-ED3D807CC52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206-430F-4BB0-BD74-6DA4748C9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4174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DB2B-438A-41CB-916E-ED3D807CC52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206-430F-4BB0-BD74-6DA4748C9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4584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DB2B-438A-41CB-916E-ED3D807CC52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206-430F-4BB0-BD74-6DA4748C9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98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DB2B-438A-41CB-916E-ED3D807CC52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206-430F-4BB0-BD74-6DA4748C9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55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DB2B-438A-41CB-916E-ED3D807CC52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206-430F-4BB0-BD74-6DA4748C9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626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DB2B-438A-41CB-916E-ED3D807CC52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206-430F-4BB0-BD74-6DA4748C9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40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5DB2B-438A-41CB-916E-ED3D807CC52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E7206-430F-4BB0-BD74-6DA4748C9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955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5DB2B-438A-41CB-916E-ED3D807CC524}" type="datetimeFigureOut">
              <a:rPr lang="ru-RU" smtClean="0"/>
              <a:pPr/>
              <a:t>25.10.2013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E7206-430F-4BB0-BD74-6DA4748C93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1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4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13000">
              <a:schemeClr val="accent5">
                <a:lumMod val="60000"/>
                <a:lumOff val="40000"/>
              </a:schemeClr>
            </a:gs>
            <a:gs pos="21001">
              <a:schemeClr val="accent3">
                <a:lumMod val="75000"/>
              </a:schemeClr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lum bright="3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8665108" cy="6429420"/>
          </a:xfrm>
          <a:prstGeom prst="rect">
            <a:avLst/>
          </a:prstGeom>
          <a:noFill/>
          <a:ln w="107950" cmpd="sng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lum bright="-2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487334"/>
            <a:ext cx="6258493" cy="3299120"/>
          </a:xfrm>
          <a:prstGeom prst="rect">
            <a:avLst/>
          </a:prstGeom>
          <a:noFill/>
          <a:ln w="88900">
            <a:gradFill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0"/>
            </a:gra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1390" y="1305342"/>
            <a:ext cx="7416824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ru-RU" sz="6600" b="1" dirty="0">
                <a:ln w="11430"/>
                <a:solidFill>
                  <a:srgbClr val="26A808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Такая разная зебра!</a:t>
            </a:r>
          </a:p>
        </p:txBody>
      </p:sp>
    </p:spTree>
    <p:extLst>
      <p:ext uri="{BB962C8B-B14F-4D97-AF65-F5344CB8AC3E}">
        <p14:creationId xmlns:p14="http://schemas.microsoft.com/office/powerpoint/2010/main" xmlns="" val="794306845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759" y="739784"/>
            <a:ext cx="3277603" cy="2473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1678" y="2853828"/>
            <a:ext cx="2332690" cy="29158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980" y="4401364"/>
            <a:ext cx="1134162" cy="99239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736"/>
          <a:stretch>
            <a:fillRect/>
          </a:stretch>
        </p:blipFill>
        <p:spPr>
          <a:xfrm>
            <a:off x="3000364" y="4000504"/>
            <a:ext cx="1428760" cy="12869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28586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454" y="1214422"/>
            <a:ext cx="1240532" cy="93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4414" y="925281"/>
            <a:ext cx="53572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3071810"/>
            <a:ext cx="53572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451283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91 0.00139 L 0.20209 0.0013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1759" y="746003"/>
            <a:ext cx="3277603" cy="24607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452"/>
          <a:stretch/>
        </p:blipFill>
        <p:spPr>
          <a:xfrm>
            <a:off x="4929190" y="3571876"/>
            <a:ext cx="3042529" cy="24091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980" y="4590094"/>
            <a:ext cx="1547748" cy="8391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4942" y="1142984"/>
            <a:ext cx="1154938" cy="98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1555" y="4275802"/>
            <a:ext cx="1336131" cy="133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928802"/>
            <a:ext cx="1284111" cy="1174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4414" y="996719"/>
            <a:ext cx="53572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3854239"/>
            <a:ext cx="53572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67813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3.33333E-6 0.33333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3929066"/>
            <a:ext cx="2667019" cy="20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286256"/>
            <a:ext cx="2143140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8992" y="1571612"/>
            <a:ext cx="2306495" cy="2071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4000504"/>
            <a:ext cx="2786082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571612"/>
            <a:ext cx="2952771" cy="221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472" y="1643050"/>
            <a:ext cx="2000264" cy="182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71472" y="357166"/>
            <a:ext cx="74295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Придумай свою </a:t>
            </a:r>
            <a:r>
              <a:rPr lang="ru-RU" sz="28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необычную зебру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7254"/>
          <a:stretch/>
        </p:blipFill>
        <p:spPr bwMode="auto">
          <a:xfrm>
            <a:off x="1000100" y="785794"/>
            <a:ext cx="7270656" cy="445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1786" y="5942504"/>
            <a:ext cx="80238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Для чего нужен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пешеходный</a:t>
            </a: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переход?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3068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480" y="928670"/>
            <a:ext cx="7072362" cy="5304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282" y="500042"/>
            <a:ext cx="385656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 ли соблюдают</a:t>
            </a:r>
            <a:endParaRPr lang="ru-RU" sz="3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правила 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перехода</a:t>
            </a:r>
          </a:p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улицы?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0042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886735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15616" y="5733256"/>
            <a:ext cx="7086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может помочь необычная зебра?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3326" y="548680"/>
            <a:ext cx="675075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943068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44"/>
          <a:stretch/>
        </p:blipFill>
        <p:spPr>
          <a:xfrm>
            <a:off x="1142976" y="1214422"/>
            <a:ext cx="6891109" cy="440435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567"/>
          <a:stretch>
            <a:fillRect/>
          </a:stretch>
        </p:blipFill>
        <p:spPr>
          <a:xfrm>
            <a:off x="1142976" y="714356"/>
            <a:ext cx="6929486" cy="56436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642918"/>
            <a:ext cx="7489331" cy="57864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571480"/>
            <a:ext cx="7500990" cy="58579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73267" y="293554"/>
            <a:ext cx="6456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бывает зебра?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2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2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72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944"/>
          <a:stretch/>
        </p:blipFill>
        <p:spPr>
          <a:xfrm>
            <a:off x="395536" y="404665"/>
            <a:ext cx="3333750" cy="21307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645024"/>
            <a:ext cx="2823465" cy="2505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881" t="6775" b="10858"/>
          <a:stretch/>
        </p:blipFill>
        <p:spPr>
          <a:xfrm>
            <a:off x="6876256" y="637307"/>
            <a:ext cx="1281651" cy="156755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8616" y="3645024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08720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1472" y="2571744"/>
            <a:ext cx="742955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помогло художнику нарисовать необычный пешеходный переход?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782537"/>
            <a:ext cx="53572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3714752"/>
            <a:ext cx="53572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7" y="4429133"/>
            <a:ext cx="1357322" cy="135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3068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24722 L -0.00677 -0.5805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766" y="404664"/>
            <a:ext cx="2634130" cy="2645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303" t="13855" r="28701"/>
          <a:stretch/>
        </p:blipFill>
        <p:spPr>
          <a:xfrm>
            <a:off x="4805954" y="3284984"/>
            <a:ext cx="3183828" cy="2853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4429131"/>
            <a:ext cx="1553628" cy="11641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8927" y="4924965"/>
            <a:ext cx="1143008" cy="1143008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6168" y="908720"/>
            <a:ext cx="21717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714356"/>
            <a:ext cx="15811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4414" y="642918"/>
            <a:ext cx="53572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3500438"/>
            <a:ext cx="53572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059062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48148E-6 L 0.20278 -1.48148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766" y="739784"/>
            <a:ext cx="3297590" cy="2473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5954" y="3654216"/>
            <a:ext cx="3183828" cy="211547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0526" y="1237384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1325" y="3789040"/>
            <a:ext cx="15906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617"/>
          <a:stretch>
            <a:fillRect/>
          </a:stretch>
        </p:blipFill>
        <p:spPr>
          <a:xfrm>
            <a:off x="1142976" y="4317247"/>
            <a:ext cx="1325587" cy="1160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799977"/>
            <a:ext cx="1281651" cy="124221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214414" y="996719"/>
            <a:ext cx="53572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3854239"/>
            <a:ext cx="53572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25791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68 0.0199 L -0.40868 0.019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00417 L 0.38125 -0.0041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1766" y="739784"/>
            <a:ext cx="3297589" cy="24731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7551" y="3654216"/>
            <a:ext cx="2820634" cy="21154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86380" y="1142984"/>
            <a:ext cx="1134162" cy="11606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9454" y="1142984"/>
            <a:ext cx="1794141" cy="750277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488" y="4286256"/>
            <a:ext cx="18573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4286256"/>
            <a:ext cx="18764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214414" y="925281"/>
            <a:ext cx="53572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3782801"/>
            <a:ext cx="53572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06135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861 0.01088 L -0.54045 0.0004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1366 L 0.00157 0.3196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54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26</cp:revision>
  <dcterms:created xsi:type="dcterms:W3CDTF">2013-10-02T07:53:54Z</dcterms:created>
  <dcterms:modified xsi:type="dcterms:W3CDTF">2013-10-25T08:29:41Z</dcterms:modified>
</cp:coreProperties>
</file>