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8" r:id="rId8"/>
    <p:sldId id="265" r:id="rId9"/>
    <p:sldId id="263" r:id="rId10"/>
    <p:sldId id="268" r:id="rId11"/>
    <p:sldId id="272" r:id="rId12"/>
    <p:sldId id="267" r:id="rId13"/>
    <p:sldId id="262" r:id="rId14"/>
    <p:sldId id="264" r:id="rId15"/>
    <p:sldId id="269" r:id="rId16"/>
    <p:sldId id="271" r:id="rId17"/>
    <p:sldId id="266" r:id="rId18"/>
    <p:sldId id="273" r:id="rId19"/>
    <p:sldId id="274" r:id="rId20"/>
    <p:sldId id="270" r:id="rId21"/>
    <p:sldId id="275" r:id="rId22"/>
    <p:sldId id="276" r:id="rId23"/>
    <p:sldId id="277" r:id="rId24"/>
    <p:sldId id="279" r:id="rId25"/>
    <p:sldId id="280" r:id="rId26"/>
    <p:sldId id="281" r:id="rId27"/>
    <p:sldId id="282" r:id="rId28"/>
    <p:sldId id="286" r:id="rId29"/>
    <p:sldId id="287" r:id="rId30"/>
    <p:sldId id="283" r:id="rId31"/>
    <p:sldId id="284" r:id="rId32"/>
    <p:sldId id="285" r:id="rId33"/>
    <p:sldId id="288" r:id="rId34"/>
    <p:sldId id="289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2DAC"/>
    <a:srgbClr val="0475D2"/>
    <a:srgbClr val="0771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84229" autoAdjust="0"/>
  </p:normalViewPr>
  <p:slideViewPr>
    <p:cSldViewPr>
      <p:cViewPr varScale="1">
        <p:scale>
          <a:sx n="75" d="100"/>
          <a:sy n="75" d="100"/>
        </p:scale>
        <p:origin x="-132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EE4BB-DAF9-4039-BD49-1BA1E53D6F24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3A48A-1931-4FF0-9F5B-47BF09C833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EE4BB-DAF9-4039-BD49-1BA1E53D6F24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3A48A-1931-4FF0-9F5B-47BF09C833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EE4BB-DAF9-4039-BD49-1BA1E53D6F24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3A48A-1931-4FF0-9F5B-47BF09C833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EE4BB-DAF9-4039-BD49-1BA1E53D6F24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3A48A-1931-4FF0-9F5B-47BF09C833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EE4BB-DAF9-4039-BD49-1BA1E53D6F24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3A48A-1931-4FF0-9F5B-47BF09C833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EE4BB-DAF9-4039-BD49-1BA1E53D6F24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3A48A-1931-4FF0-9F5B-47BF09C833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EE4BB-DAF9-4039-BD49-1BA1E53D6F24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3A48A-1931-4FF0-9F5B-47BF09C833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EE4BB-DAF9-4039-BD49-1BA1E53D6F24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3A48A-1931-4FF0-9F5B-47BF09C833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EE4BB-DAF9-4039-BD49-1BA1E53D6F24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3A48A-1931-4FF0-9F5B-47BF09C833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EE4BB-DAF9-4039-BD49-1BA1E53D6F24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3A48A-1931-4FF0-9F5B-47BF09C833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EE4BB-DAF9-4039-BD49-1BA1E53D6F24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543A48A-1931-4FF0-9F5B-47BF09C8337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25EE4BB-DAF9-4039-BD49-1BA1E53D6F24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43A48A-1931-4FF0-9F5B-47BF09C83376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928802"/>
            <a:ext cx="7851648" cy="2071702"/>
          </a:xfrm>
        </p:spPr>
        <p:txBody>
          <a:bodyPr>
            <a:normAutofit/>
          </a:bodyPr>
          <a:lstStyle/>
          <a:p>
            <a:pPr algn="ctr"/>
            <a:r>
              <a:rPr lang="ru-RU" sz="6600" dirty="0" smtClean="0">
                <a:solidFill>
                  <a:schemeClr val="tx1">
                    <a:lumMod val="95000"/>
                  </a:schemeClr>
                </a:solidFill>
                <a:latin typeface="Batang" pitchFamily="18" charset="-127"/>
                <a:ea typeface="Batang" pitchFamily="18" charset="-127"/>
              </a:rPr>
              <a:t>МУЗЫКАЛЬНАЯ ГРАФИКА</a:t>
            </a:r>
            <a:endParaRPr lang="ru-RU" sz="6600" dirty="0">
              <a:solidFill>
                <a:schemeClr val="tx1">
                  <a:lumMod val="95000"/>
                </a:schemeClr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643570" y="4786322"/>
            <a:ext cx="2744526" cy="928694"/>
          </a:xfrm>
        </p:spPr>
        <p:txBody>
          <a:bodyPr>
            <a:normAutofit/>
          </a:bodyPr>
          <a:lstStyle/>
          <a:p>
            <a:r>
              <a:rPr lang="ru-RU" sz="2400" i="1" dirty="0" smtClean="0">
                <a:latin typeface="Batang" pitchFamily="18" charset="-127"/>
                <a:ea typeface="Batang" pitchFamily="18" charset="-127"/>
              </a:rPr>
              <a:t>Учитель:</a:t>
            </a:r>
          </a:p>
          <a:p>
            <a:r>
              <a:rPr lang="ru-RU" sz="2400" i="1" dirty="0" smtClean="0">
                <a:latin typeface="Batang" pitchFamily="18" charset="-127"/>
                <a:ea typeface="Batang" pitchFamily="18" charset="-127"/>
              </a:rPr>
              <a:t> Ю. В. Горбачёв</a:t>
            </a:r>
            <a:endParaRPr lang="ru-RU" sz="2400" i="1" dirty="0"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size1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7784" y="3672681"/>
            <a:ext cx="408432" cy="914400"/>
          </a:xfrm>
        </p:spPr>
      </p:pic>
      <p:sp>
        <p:nvSpPr>
          <p:cNvPr id="4" name="Прямоугольник 3"/>
          <p:cNvSpPr/>
          <p:nvPr/>
        </p:nvSpPr>
        <p:spPr>
          <a:xfrm>
            <a:off x="0" y="-142900"/>
            <a:ext cx="9144000" cy="6858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Рисунок 7" descr="size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14290"/>
            <a:ext cx="3857652" cy="578647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57752" y="5357826"/>
            <a:ext cx="3714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К. Хокусай, </a:t>
            </a:r>
          </a:p>
          <a:p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гравюра ,</a:t>
            </a:r>
          </a:p>
          <a:p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 серии «Водопады»</a:t>
            </a:r>
            <a:endParaRPr lang="ru-RU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                        </a:t>
            </a:r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                                 </a:t>
            </a: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4219575" cy="6362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5000628" y="4857760"/>
            <a:ext cx="37862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В. Суриков.</a:t>
            </a:r>
          </a:p>
          <a:p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Эскиз к картине «Переход Суворова через Альпы»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                              </a:t>
            </a:r>
          </a:p>
        </p:txBody>
      </p:sp>
      <p:pic>
        <p:nvPicPr>
          <p:cNvPr id="5" name="Picture 6" descr="29300525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428604"/>
            <a:ext cx="3948112" cy="59769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5072066" y="5357826"/>
            <a:ext cx="3714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В. Серов.</a:t>
            </a:r>
          </a:p>
          <a:p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Портрет Т. Карсавиной</a:t>
            </a:r>
          </a:p>
          <a:p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000102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0104" y="1935163"/>
            <a:ext cx="5023791" cy="4389437"/>
          </a:xfrm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/>
              <a:t>                                           </a:t>
            </a:r>
            <a:endParaRPr lang="ru-RU" i="1" dirty="0"/>
          </a:p>
        </p:txBody>
      </p:sp>
      <p:pic>
        <p:nvPicPr>
          <p:cNvPr id="7" name="Рисунок 6" descr="0001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428604"/>
            <a:ext cx="5857915" cy="586742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572263" y="5143512"/>
            <a:ext cx="24288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С. Красаускас,</a:t>
            </a:r>
          </a:p>
          <a:p>
            <a:r>
              <a:rPr lang="ru-RU" sz="1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иллюстрация к книге</a:t>
            </a:r>
          </a:p>
          <a:p>
            <a:r>
              <a:rPr lang="ru-RU" sz="1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А. Балтакиса «Пешая птица».</a:t>
            </a:r>
            <a:endParaRPr lang="ru-RU" sz="16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i="1" dirty="0" smtClean="0">
              <a:solidFill>
                <a:srgbClr val="00206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42852"/>
            <a:ext cx="3019425" cy="65008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5214942" y="5572140"/>
            <a:ext cx="3571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С. Красаускас,    « Театр».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869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8882" y="1935163"/>
            <a:ext cx="3226236" cy="4389437"/>
          </a:xfrm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                                      </a:t>
            </a:r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                               </a:t>
            </a:r>
            <a:endParaRPr lang="ru-RU" dirty="0"/>
          </a:p>
        </p:txBody>
      </p:sp>
      <p:pic>
        <p:nvPicPr>
          <p:cNvPr id="7" name="Рисунок 6" descr="869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787" y="428604"/>
            <a:ext cx="4286279" cy="578647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857224" y="500042"/>
            <a:ext cx="714380" cy="21431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5357818" y="5072074"/>
            <a:ext cx="3143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С. Красаускас,   « Юность».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216_InvitBogatyrPRT_500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9195" y="1935163"/>
            <a:ext cx="3985609" cy="4389437"/>
          </a:xfrm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                      </a:t>
            </a:r>
            <a:endParaRPr lang="ru-RU" dirty="0"/>
          </a:p>
        </p:txBody>
      </p:sp>
      <p:pic>
        <p:nvPicPr>
          <p:cNvPr id="2050" name="Picture 2" descr="C:\Users\Andrei\Desktop\216_InvitBogatyrPRT_5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85728"/>
            <a:ext cx="4786345" cy="614366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143636" y="5507479"/>
            <a:ext cx="2445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С. Богатырь</a:t>
            </a:r>
          </a:p>
          <a:p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«Звук- образ- число».</a:t>
            </a:r>
            <a:endParaRPr lang="ru-RU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23937939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6576" y="1935163"/>
            <a:ext cx="4010848" cy="4389437"/>
          </a:xfrm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                        </a:t>
            </a:r>
          </a:p>
          <a:p>
            <a:pPr algn="ctr"/>
            <a:r>
              <a:rPr lang="ru-RU" dirty="0" smtClean="0"/>
              <a:t>                          </a:t>
            </a:r>
          </a:p>
          <a:p>
            <a:pPr algn="ctr"/>
            <a:r>
              <a:rPr lang="ru-RU" dirty="0" smtClean="0"/>
              <a:t>                    </a:t>
            </a:r>
            <a:endParaRPr lang="ru-RU" dirty="0"/>
          </a:p>
        </p:txBody>
      </p:sp>
      <p:pic>
        <p:nvPicPr>
          <p:cNvPr id="8" name="Рисунок 7" descr="23937939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597" y="0"/>
            <a:ext cx="4500593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715008" y="5715016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С. Скотт , « Рыбка»</a:t>
            </a:r>
            <a:endParaRPr lang="ru-RU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</p:txBody>
      </p:sp>
      <p:pic>
        <p:nvPicPr>
          <p:cNvPr id="5" name="Picture 2" descr="C:\Users\Andrei\Desktop\ОДАР ДЕТИ Горбачёв\Образцы линий\виды линий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49" y="714356"/>
            <a:ext cx="7732740" cy="4786346"/>
          </a:xfrm>
          <a:prstGeom prst="rect">
            <a:avLst/>
          </a:prstGeom>
          <a:noFill/>
          <a:ln w="9525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214414" y="5786454"/>
            <a:ext cx="2357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Образцы линий</a:t>
            </a:r>
            <a:endParaRPr lang="ru-RU" sz="24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pic>
        <p:nvPicPr>
          <p:cNvPr id="5" name="Рисунок 6" descr="Безымянный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5" y="642918"/>
            <a:ext cx="7572429" cy="481490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000100" y="5643578"/>
            <a:ext cx="51444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Линия-аккорд</a:t>
            </a:r>
          </a:p>
          <a:p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(Рисунок учителя)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pic>
        <p:nvPicPr>
          <p:cNvPr id="5" name="Picture 8" descr="скрипка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62063" y="449263"/>
            <a:ext cx="6837362" cy="467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57158" y="5357826"/>
            <a:ext cx="492210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Всплакнули струны скрипки –</a:t>
            </a:r>
          </a:p>
          <a:p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мелодия рванулась,</a:t>
            </a:r>
          </a:p>
          <a:p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Бегом сквозь ночь пустилась,</a:t>
            </a:r>
          </a:p>
          <a:p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спеша напев продлить, -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43438" y="5214950"/>
            <a:ext cx="1993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(Рисунок учителя)</a:t>
            </a:r>
            <a:endParaRPr lang="ru-RU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-13858996"/>
            <a:ext cx="9144000" cy="1293025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Andrei\Desktop\ОДАР ДЕТИ Горбачёв\Образцы линий\Интонация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786" y="-12215922"/>
            <a:ext cx="3323098" cy="507209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                                       </a:t>
            </a:r>
            <a:endParaRPr lang="ru-RU" dirty="0"/>
          </a:p>
        </p:txBody>
      </p:sp>
      <p:pic>
        <p:nvPicPr>
          <p:cNvPr id="1027" name="Picture 3" descr="C:\Users\Andrei\Desktop\ОДАР ДЕТИ Горбачёв\Образцы линий\Интонация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571480"/>
            <a:ext cx="4214842" cy="564360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143636" y="5000636"/>
            <a:ext cx="20873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Рисунок учителя.</a:t>
            </a:r>
          </a:p>
          <a:p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«Мелодия»</a:t>
            </a:r>
            <a:endParaRPr lang="ru-RU" sz="20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pic>
        <p:nvPicPr>
          <p:cNvPr id="5" name="Рисунок 5" descr="к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7425" y="528638"/>
            <a:ext cx="7270750" cy="471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71473" y="5643578"/>
            <a:ext cx="43577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Элементы линий и фигур для построения композиции </a:t>
            </a:r>
          </a:p>
          <a:p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хаотичное расположение)</a:t>
            </a:r>
            <a:endParaRPr lang="ru-RU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                            </a:t>
            </a:r>
            <a:endParaRPr lang="ru-RU" dirty="0"/>
          </a:p>
        </p:txBody>
      </p:sp>
      <p:pic>
        <p:nvPicPr>
          <p:cNvPr id="5" name="Рисунок 5" descr="л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9" y="500042"/>
            <a:ext cx="4429156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572132" y="4714884"/>
            <a:ext cx="32147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solidFill>
                  <a:srgbClr val="002060"/>
                </a:solidFill>
              </a:rPr>
              <a:t>Композиция, построенная на основе ритма.</a:t>
            </a:r>
          </a:p>
          <a:p>
            <a:r>
              <a:rPr lang="ru-RU" i="1" dirty="0" smtClean="0">
                <a:solidFill>
                  <a:srgbClr val="002060"/>
                </a:solidFill>
              </a:rPr>
              <a:t>(Совместная работа: учитель- 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учащиеся</a:t>
            </a:r>
            <a:r>
              <a:rPr lang="ru-RU" i="1" dirty="0" smtClean="0">
                <a:solidFill>
                  <a:srgbClr val="002060"/>
                </a:solidFill>
              </a:rPr>
              <a:t>)</a:t>
            </a:r>
            <a:endParaRPr lang="ru-RU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                             </a:t>
            </a:r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                      </a:t>
            </a:r>
            <a:endParaRPr lang="ru-RU" dirty="0"/>
          </a:p>
        </p:txBody>
      </p:sp>
      <p:pic>
        <p:nvPicPr>
          <p:cNvPr id="5" name="Рисунок 6" descr="музыка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11" y="357165"/>
            <a:ext cx="4572031" cy="6000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429256" y="5143512"/>
            <a:ext cx="33575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Итоговая композиция.</a:t>
            </a:r>
          </a:p>
          <a:p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 совместная работа: учитель-</a:t>
            </a:r>
          </a:p>
          <a:p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учащиеся)</a:t>
            </a:r>
            <a:endParaRPr lang="ru-RU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4800" i="1" dirty="0" smtClean="0">
                <a:solidFill>
                  <a:srgbClr val="570CDE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Творческие работы</a:t>
            </a:r>
          </a:p>
          <a:p>
            <a:pPr algn="ctr">
              <a:defRPr/>
            </a:pPr>
            <a:r>
              <a:rPr lang="ru-RU" sz="4800" i="1" dirty="0" smtClean="0">
                <a:solidFill>
                  <a:srgbClr val="570CDE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учащихся с урока</a:t>
            </a:r>
          </a:p>
          <a:p>
            <a:pPr algn="ctr">
              <a:defRPr/>
            </a:pPr>
            <a:r>
              <a:rPr lang="ru-RU" sz="4800" i="1" dirty="0" smtClean="0">
                <a:solidFill>
                  <a:srgbClr val="570CDE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 «музыкальная графика</a:t>
            </a:r>
            <a:r>
              <a:rPr lang="ru-RU" sz="6000" i="1" dirty="0" smtClean="0">
                <a:solidFill>
                  <a:srgbClr val="570CDE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»</a:t>
            </a:r>
            <a:endParaRPr lang="ru-RU" sz="6000" i="1" dirty="0"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                       </a:t>
            </a:r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                  </a:t>
            </a: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4" y="500042"/>
            <a:ext cx="4143403" cy="54292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/>
          <p:cNvSpPr txBox="1"/>
          <p:nvPr/>
        </p:nvSpPr>
        <p:spPr>
          <a:xfrm>
            <a:off x="5572132" y="5572140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 класс (12 лет)</a:t>
            </a:r>
            <a:endParaRPr lang="ru-RU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                                 </a:t>
            </a:r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                                     </a:t>
            </a: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472" y="428604"/>
            <a:ext cx="4214842" cy="55007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/>
          <p:cNvSpPr txBox="1"/>
          <p:nvPr/>
        </p:nvSpPr>
        <p:spPr>
          <a:xfrm>
            <a:off x="5715008" y="5500702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 класс (12 лет)</a:t>
            </a:r>
            <a:endParaRPr lang="ru-RU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571480"/>
            <a:ext cx="4143404" cy="54292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/>
          <p:cNvSpPr txBox="1"/>
          <p:nvPr/>
        </p:nvSpPr>
        <p:spPr>
          <a:xfrm>
            <a:off x="5429256" y="5643578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 класс (12 лет)</a:t>
            </a:r>
            <a:endParaRPr lang="ru-RU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        </a:t>
            </a:r>
            <a:endParaRPr lang="ru-RU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email"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571480"/>
            <a:ext cx="4207328" cy="557216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/>
          <p:cNvSpPr txBox="1"/>
          <p:nvPr/>
        </p:nvSpPr>
        <p:spPr>
          <a:xfrm>
            <a:off x="5429256" y="5786454"/>
            <a:ext cx="2071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 класс (12 лет)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Picture 4" descr="Птица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4" y="642918"/>
            <a:ext cx="4000528" cy="53578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/>
          <p:cNvSpPr txBox="1"/>
          <p:nvPr/>
        </p:nvSpPr>
        <p:spPr>
          <a:xfrm>
            <a:off x="5643570" y="5715015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 класс (12 лет)</a:t>
            </a:r>
            <a:endParaRPr lang="ru-RU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pic>
        <p:nvPicPr>
          <p:cNvPr id="5" name="Picture 5" descr="скрипка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6175" y="434975"/>
            <a:ext cx="6880225" cy="464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00034" y="5286388"/>
            <a:ext cx="675743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будто из клубка она</a:t>
            </a:r>
          </a:p>
          <a:p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скользяще развернулась</a:t>
            </a:r>
          </a:p>
          <a:p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тонко заструилась,</a:t>
            </a:r>
          </a:p>
          <a:p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шелковая нить</a:t>
            </a:r>
          </a:p>
          <a:p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                  </a:t>
            </a:r>
            <a:endParaRPr lang="ru-RU" dirty="0"/>
          </a:p>
        </p:txBody>
      </p:sp>
      <p:pic>
        <p:nvPicPr>
          <p:cNvPr id="5" name="Picture 4" descr="1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10" y="500042"/>
            <a:ext cx="4143404" cy="55007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5715008" y="5786454"/>
            <a:ext cx="1767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 класс (12 лет)</a:t>
            </a:r>
            <a:endParaRPr lang="ru-RU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pic>
        <p:nvPicPr>
          <p:cNvPr id="5" name="Picture 4" descr="1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5852" y="928670"/>
            <a:ext cx="6500858" cy="47149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3286116" y="6000768"/>
            <a:ext cx="26961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 класс (12 лет)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                                         </a:t>
            </a:r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                          </a:t>
            </a:r>
            <a:endParaRPr lang="ru-RU" dirty="0"/>
          </a:p>
        </p:txBody>
      </p:sp>
      <p:pic>
        <p:nvPicPr>
          <p:cNvPr id="5" name="Picture 4" descr="1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48" y="571480"/>
            <a:ext cx="4143404" cy="5429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6000760" y="5643578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 класс (12 лет)</a:t>
            </a:r>
            <a:endParaRPr lang="ru-RU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Picture 4" descr="Безымянный1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48" y="642918"/>
            <a:ext cx="3929090" cy="5429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5572132" y="5786454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 класс (12 лет)</a:t>
            </a:r>
            <a:endParaRPr lang="ru-RU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                </a:t>
            </a:r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                     </a:t>
            </a:r>
            <a:endParaRPr lang="ru-RU" dirty="0"/>
          </a:p>
        </p:txBody>
      </p:sp>
      <p:pic>
        <p:nvPicPr>
          <p:cNvPr id="5" name="Picture 4" descr="1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09" y="543605"/>
            <a:ext cx="4000529" cy="53857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5572132" y="5643578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 класс ( 13 лет)</a:t>
            </a:r>
            <a:endParaRPr lang="ru-RU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142852"/>
            <a:ext cx="9144000" cy="6858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28596" y="5643578"/>
            <a:ext cx="6357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28596" y="5380672"/>
            <a:ext cx="381363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нить пошла кружиться,</a:t>
            </a:r>
          </a:p>
          <a:p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из витков спирали</a:t>
            </a:r>
          </a:p>
          <a:p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 тьме возникли кудри,</a:t>
            </a:r>
          </a:p>
          <a:p>
            <a:endParaRPr lang="ru-RU" i="1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  <p:pic>
        <p:nvPicPr>
          <p:cNvPr id="8" name="Picture 5" descr="скрипка6"/>
          <p:cNvPicPr preferRelativeResize="0"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7600" y="479425"/>
            <a:ext cx="6923088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pic>
        <p:nvPicPr>
          <p:cNvPr id="5" name="Picture 5" descr="скрипка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0288" y="493713"/>
            <a:ext cx="7010400" cy="496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57158" y="5572140"/>
            <a:ext cx="907262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Ресницы, губы, нос-</a:t>
            </a:r>
          </a:p>
          <a:p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Всё, что извивы нити на небе рисовали, </a:t>
            </a:r>
          </a:p>
          <a:p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склонённую чуть на бок головку облеклось,</a:t>
            </a:r>
          </a:p>
          <a:p>
            <a:endParaRPr lang="ru-RU" i="1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pic>
        <p:nvPicPr>
          <p:cNvPr id="5" name="Picture 5" descr="портрет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5029" y="493486"/>
            <a:ext cx="7082972" cy="486228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6" name="TextBox 5"/>
          <p:cNvSpPr txBox="1"/>
          <p:nvPr/>
        </p:nvSpPr>
        <p:spPr>
          <a:xfrm>
            <a:off x="571472" y="5643578"/>
            <a:ext cx="68292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tabLst>
                <a:tab pos="2409825" algn="l"/>
              </a:tabLst>
            </a:pP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нить всё рисовала,</a:t>
            </a:r>
          </a:p>
          <a:p>
            <a:pPr eaLnBrk="0" hangingPunct="0">
              <a:tabLst>
                <a:tab pos="2409825" algn="l"/>
              </a:tabLst>
            </a:pP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кружась волнообразно…»</a:t>
            </a:r>
          </a:p>
          <a:p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14348" y="1714488"/>
            <a:ext cx="792961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i="1" dirty="0" smtClean="0">
                <a:solidFill>
                  <a:srgbClr val="00206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РИСУНКИ ХУДОЖНИКОВ</a:t>
            </a:r>
          </a:p>
          <a:p>
            <a:pPr algn="ctr"/>
            <a:r>
              <a:rPr lang="ru-RU" sz="6000" i="1" dirty="0" smtClean="0">
                <a:solidFill>
                  <a:srgbClr val="00206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ГРАФИКОВ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329572_1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386" y="1935163"/>
            <a:ext cx="6869228" cy="4389437"/>
          </a:xfrm>
        </p:spPr>
      </p:pic>
      <p:sp>
        <p:nvSpPr>
          <p:cNvPr id="4" name="Прямоугольник 3"/>
          <p:cNvSpPr/>
          <p:nvPr/>
        </p:nvSpPr>
        <p:spPr>
          <a:xfrm>
            <a:off x="0" y="-285776"/>
            <a:ext cx="9144000" cy="6858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                  </a:t>
            </a:r>
            <a:endParaRPr lang="ru-RU" dirty="0"/>
          </a:p>
        </p:txBody>
      </p:sp>
      <p:pic>
        <p:nvPicPr>
          <p:cNvPr id="11" name="Рисунок 10" descr="24231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357166"/>
            <a:ext cx="4286280" cy="585791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715008" y="5143512"/>
            <a:ext cx="24250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К. Утамаро , </a:t>
            </a:r>
          </a:p>
          <a:p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гравюра,</a:t>
            </a:r>
          </a:p>
          <a:p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 серии «Красавицы».</a:t>
            </a:r>
            <a:endParaRPr lang="ru-RU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Picture 6" descr="Кайгецудо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00034" y="396832"/>
            <a:ext cx="3500462" cy="61311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4786314" y="5214950"/>
            <a:ext cx="4000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А. Кайгэцудо, гравюра</a:t>
            </a:r>
          </a:p>
          <a:p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«Женщина с распущенными волосами».</a:t>
            </a:r>
            <a:endParaRPr lang="ru-RU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484</TotalTime>
  <Words>335</Words>
  <Application>Microsoft Office PowerPoint</Application>
  <PresentationFormat>Экран (4:3)</PresentationFormat>
  <Paragraphs>350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Поток</vt:lpstr>
      <vt:lpstr>МУЗЫКАЛЬНАЯ ГРАФИКА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МУЗЫКАЛЬНАЯ ГРАФИКА</dc:title>
  <dc:creator>Andrei</dc:creator>
  <cp:lastModifiedBy>Павел А.Сафронов</cp:lastModifiedBy>
  <cp:revision>55</cp:revision>
  <dcterms:created xsi:type="dcterms:W3CDTF">2015-02-21T09:47:14Z</dcterms:created>
  <dcterms:modified xsi:type="dcterms:W3CDTF">2015-02-27T02:05:25Z</dcterms:modified>
</cp:coreProperties>
</file>