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1" r:id="rId3"/>
    <p:sldId id="272" r:id="rId4"/>
    <p:sldId id="274" r:id="rId5"/>
    <p:sldId id="275" r:id="rId6"/>
    <p:sldId id="276" r:id="rId7"/>
    <p:sldId id="280" r:id="rId8"/>
    <p:sldId id="281" r:id="rId9"/>
    <p:sldId id="284" r:id="rId10"/>
    <p:sldId id="28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3E00F6-D0B2-40B0-93FC-E6E76EBE7335}" type="datetimeFigureOut">
              <a:rPr lang="ru-RU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F7ED31-0933-454B-A359-37BF1097B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C1CA-2CD8-4240-8083-52B284BC3AE7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A4E5-26DD-4369-B763-623CC6410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88F0-3797-46B3-80BF-2E35490373A2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F52C-7CD1-42DB-BC5B-0C1B9C216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C8DEB-FEFF-425F-885D-97052424BA33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E84C1-7657-4BDF-96A6-A2AF53E6C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64909-CFC1-4A2A-96A3-7C05DA63F114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4CE86-2402-4A35-BB39-239ED7F07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C3E88-AD35-40D9-9B15-FE25C770575A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95571-C07F-44A3-B342-8F3251295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EAF64-1AAB-4FCA-A234-2A946C25AC47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466B-8387-46BA-9A18-C25EB2823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492D1-F7CD-480A-A107-778AC1DBD134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0A02-5F46-4EA1-973B-54CB099B5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C1F23-4B84-419D-82B0-46E7349075AC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86EC9-8FC1-42D0-91C1-8EEC26C5C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55FF-62CC-46C6-AD71-ABAA374426AA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BE955-8AA3-403F-AE93-38555C1AD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98E1-180C-4FDF-BD88-422468381712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B7843-5B88-4EE3-876D-EF97455FF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E2D53-A42A-4920-A8EE-A6C67B6D7B6F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B66F-727D-4046-970E-40BB50212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F62FAD-95C4-463E-A906-7F32183A28D3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6A6EFC-08C6-4367-9D8C-E13613612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ПОРТФОЛИО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563938" y="1600200"/>
            <a:ext cx="4321175" cy="4525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Ученика 4 Б класса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МБОУ СОШ №3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г. Челябинска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МАКЕЕНКОВА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СТЕПАНА</a:t>
            </a:r>
          </a:p>
        </p:txBody>
      </p:sp>
      <p:pic>
        <p:nvPicPr>
          <p:cNvPr id="4100" name="Picture 4" descr="D:\Съемный диск\Таня\SDC1087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1724811"/>
            <a:ext cx="2880320" cy="3561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5805264"/>
            <a:ext cx="727280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Никто не может показать миру, каков я есть, ярче, чем это смог сделать я сам.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                                                                                      Э. Хемингуэй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633571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«МОЁ УВЛЕЧЕНИЕ»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3554" name="Rectangle 7"/>
          <p:cNvSpPr>
            <a:spLocks noChangeArrowheads="1"/>
          </p:cNvSpPr>
          <p:nvPr/>
        </p:nvSpPr>
        <p:spPr bwMode="auto">
          <a:xfrm>
            <a:off x="6300788" y="333375"/>
            <a:ext cx="2843212" cy="9540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400" b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У меня конструктор Лего</a:t>
            </a:r>
            <a:endParaRPr lang="ru-RU" sz="800" b="1">
              <a:solidFill>
                <a:srgbClr val="FFFF00"/>
              </a:solidFill>
              <a:latin typeface="Arial Black" pitchFamily="34" charset="0"/>
            </a:endParaRPr>
          </a:p>
          <a:p>
            <a:pPr algn="just" eaLnBrk="0" hangingPunct="0"/>
            <a:r>
              <a:rPr lang="ru-RU" sz="1400" b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С ним могу я не скучать!</a:t>
            </a:r>
            <a:endParaRPr lang="ru-RU" sz="800" b="1">
              <a:solidFill>
                <a:srgbClr val="FFFF00"/>
              </a:solidFill>
              <a:latin typeface="Arial Black" pitchFamily="34" charset="0"/>
            </a:endParaRPr>
          </a:p>
          <a:p>
            <a:pPr algn="just" eaLnBrk="0" hangingPunct="0"/>
            <a:r>
              <a:rPr lang="ru-RU" sz="1400" b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Строю я дома, машины</a:t>
            </a:r>
            <a:endParaRPr lang="ru-RU" sz="800" b="1">
              <a:solidFill>
                <a:srgbClr val="FFFF00"/>
              </a:solidFill>
              <a:latin typeface="Arial Black" pitchFamily="34" charset="0"/>
            </a:endParaRPr>
          </a:p>
          <a:p>
            <a:pPr algn="just" eaLnBrk="0" hangingPunct="0"/>
            <a:r>
              <a:rPr lang="ru-RU" sz="1400" b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И Вам советую играть !</a:t>
            </a:r>
            <a:endParaRPr lang="ru-RU" b="1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2" name="Рисунок 11" descr="IMG_20160503_200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3238523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_20160503_200252.jpg"/>
          <p:cNvPicPr>
            <a:picLocks noChangeAspect="1"/>
          </p:cNvPicPr>
          <p:nvPr/>
        </p:nvPicPr>
        <p:blipFill>
          <a:blip r:embed="rId3" cstate="print"/>
          <a:srcRect b="18571"/>
          <a:stretch>
            <a:fillRect/>
          </a:stretch>
        </p:blipFill>
        <p:spPr>
          <a:xfrm>
            <a:off x="5100626" y="3043238"/>
            <a:ext cx="2659443" cy="3000396"/>
          </a:xfrm>
          <a:prstGeom prst="snip2Same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7" name="Рисунок 14" descr="лего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5143500"/>
            <a:ext cx="235743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«МОЁ ИМЯ»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зовут </a:t>
            </a: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Макеенков Степан Александрович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родился </a:t>
            </a: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 12. 2004г.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и происхождение имени Степан: </a:t>
            </a: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«Венок»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	Маленький Степан не драчлив, хотя шалун 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непоседа, любят придумывать разные игры.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С ним легко и весело, но только не нянечкам 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воспитателям, которым мальчик доставляет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Много хлопот.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	За этим подвижным, как ртуть, ребёнком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нужен глаз да глаз. Долгое сидение за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учебниками — не для него. Он быстро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схватывает нужный материал, легко запоминает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его. Учителя чуть-чуть побаиваются Степана — 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него наблюдательный глаз и острый язычок, он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подмечает недостатки взрослых и смешно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копирует их. </a:t>
            </a: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8" name="Рисунок 7" descr="1312956630_237836586_1---FORD-FOKUS-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428736"/>
            <a:ext cx="3717456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Рисунок 9" descr="IMG_20160503_17483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55383">
            <a:off x="5634038" y="2974975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«МОЯ СЕМЬЯ»</a:t>
            </a:r>
          </a:p>
        </p:txBody>
      </p:sp>
      <p:pic>
        <p:nvPicPr>
          <p:cNvPr id="16388" name="Рисунок 10" descr="семь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746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75" y="-387350"/>
            <a:ext cx="7235825" cy="1863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«МОИ ДРУЗЬЯ И ОДНОКЛАССНИКИ»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7410" name="Содержимое 10" descr="CCI_0000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3" y="1571625"/>
            <a:ext cx="3252787" cy="4640263"/>
          </a:xfrm>
        </p:spPr>
      </p:pic>
      <p:sp>
        <p:nvSpPr>
          <p:cNvPr id="9" name="TextBox 8"/>
          <p:cNvSpPr txBox="1"/>
          <p:nvPr/>
        </p:nvSpPr>
        <p:spPr>
          <a:xfrm>
            <a:off x="250825" y="2060575"/>
            <a:ext cx="3673475" cy="3082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Дружба — это тёплый ветер,</a:t>
            </a:r>
            <a:b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Дружба — это светлый мир,</a:t>
            </a:r>
            <a:b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Дружба — солнце на рассвете,</a:t>
            </a:r>
            <a:b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Для души весёлый пир.</a:t>
            </a:r>
            <a:b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Дружба — это только счастье,</a:t>
            </a:r>
            <a:b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Дружба — у людей одна.</a:t>
            </a:r>
            <a:b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 дружбой не страшны ненастья,</a:t>
            </a:r>
            <a:b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 дружбой — жизнь весной полна</a:t>
            </a:r>
            <a:r>
              <a:rPr lang="ru-RU" sz="1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br>
              <a:rPr lang="ru-RU" sz="1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ru-RU" sz="16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«МОИ УСПЕХИ»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7899" name="Picture 11" descr="http://www.davno.ru/assets/images/cards/big/1-sentyabrya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188913"/>
            <a:ext cx="1241425" cy="185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Содержимое 11" descr="CCI_000002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33600" y="1219200"/>
            <a:ext cx="5029200" cy="5410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«МОИ ДОСТИЖЕНИЯ»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Содержимое 6" descr="CCI_000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58073" y="1386223"/>
            <a:ext cx="1732696" cy="22619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7" descr="CCI_0000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83438" y="1385606"/>
            <a:ext cx="1762597" cy="2251549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1" descr="CCI_000009.jpg"/>
          <p:cNvPicPr>
            <a:picLocks noChangeAspect="1"/>
          </p:cNvPicPr>
          <p:nvPr/>
        </p:nvPicPr>
        <p:blipFill>
          <a:blip r:embed="rId4" cstate="print"/>
          <a:srcRect r="2270" b="50158"/>
          <a:stretch>
            <a:fillRect/>
          </a:stretch>
        </p:blipFill>
        <p:spPr>
          <a:xfrm rot="20942819">
            <a:off x="105876" y="3992852"/>
            <a:ext cx="2457723" cy="1975562"/>
          </a:xfrm>
          <a:prstGeom prst="roundRect">
            <a:avLst/>
          </a:prstGeom>
        </p:spPr>
      </p:pic>
      <p:pic>
        <p:nvPicPr>
          <p:cNvPr id="4" name="Рисунок 3" descr="CCI_000010.jpg"/>
          <p:cNvPicPr>
            <a:picLocks noChangeAspect="1"/>
          </p:cNvPicPr>
          <p:nvPr/>
        </p:nvPicPr>
        <p:blipFill>
          <a:blip r:embed="rId5" cstate="print"/>
          <a:srcRect l="-516" b="51042"/>
          <a:stretch>
            <a:fillRect/>
          </a:stretch>
        </p:blipFill>
        <p:spPr>
          <a:xfrm rot="790051">
            <a:off x="6220741" y="3967016"/>
            <a:ext cx="2797912" cy="1943556"/>
          </a:xfrm>
          <a:prstGeom prst="roundRect">
            <a:avLst/>
          </a:prstGeom>
        </p:spPr>
      </p:pic>
      <p:pic>
        <p:nvPicPr>
          <p:cNvPr id="3" name="Рисунок 2" descr="CCI_000008.jpg"/>
          <p:cNvPicPr>
            <a:picLocks noChangeAspect="1"/>
          </p:cNvPicPr>
          <p:nvPr/>
        </p:nvPicPr>
        <p:blipFill>
          <a:blip r:embed="rId6" cstate="print"/>
          <a:srcRect l="-111" t="154" b="49369"/>
          <a:stretch>
            <a:fillRect/>
          </a:stretch>
        </p:blipFill>
        <p:spPr>
          <a:xfrm rot="20989546">
            <a:off x="2055787" y="4750198"/>
            <a:ext cx="2518976" cy="18113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63" name="Рисунок 2" descr="CCI_0000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13875">
            <a:off x="4987925" y="4425950"/>
            <a:ext cx="29718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CI_000021.jpg"/>
          <p:cNvPicPr>
            <a:picLocks noChangeAspect="1"/>
          </p:cNvPicPr>
          <p:nvPr/>
        </p:nvPicPr>
        <p:blipFill>
          <a:blip r:embed="rId2" cstate="print"/>
          <a:srcRect l="50000" b="-144"/>
          <a:stretch>
            <a:fillRect/>
          </a:stretch>
        </p:blipFill>
        <p:spPr>
          <a:xfrm>
            <a:off x="1659325" y="419015"/>
            <a:ext cx="2486393" cy="28926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CCI_000022.jpg"/>
          <p:cNvPicPr>
            <a:picLocks noChangeAspect="1"/>
          </p:cNvPicPr>
          <p:nvPr/>
        </p:nvPicPr>
        <p:blipFill>
          <a:blip r:embed="rId3" cstate="print"/>
          <a:srcRect l="49219" b="-144"/>
          <a:stretch>
            <a:fillRect/>
          </a:stretch>
        </p:blipFill>
        <p:spPr>
          <a:xfrm>
            <a:off x="5691146" y="411413"/>
            <a:ext cx="2480987" cy="28394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2" descr="CCI_000020.jpg"/>
          <p:cNvPicPr>
            <a:picLocks noChangeAspect="1"/>
          </p:cNvPicPr>
          <p:nvPr/>
        </p:nvPicPr>
        <p:blipFill>
          <a:blip r:embed="rId4" cstate="print"/>
          <a:srcRect l="970" b="54167"/>
          <a:stretch>
            <a:fillRect/>
          </a:stretch>
        </p:blipFill>
        <p:spPr>
          <a:xfrm>
            <a:off x="5114889" y="3670129"/>
            <a:ext cx="3630167" cy="2397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1" descr="CCI_000016.jpg"/>
          <p:cNvPicPr>
            <a:picLocks noChangeAspect="1"/>
          </p:cNvPicPr>
          <p:nvPr/>
        </p:nvPicPr>
        <p:blipFill>
          <a:blip r:embed="rId5" cstate="print"/>
          <a:srcRect b="54166"/>
          <a:stretch>
            <a:fillRect/>
          </a:stretch>
        </p:blipFill>
        <p:spPr>
          <a:xfrm>
            <a:off x="705751" y="3699692"/>
            <a:ext cx="3615707" cy="2364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74638"/>
            <a:ext cx="69723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МЕЖДУНАРОДНЫЙ КОНКУРС</a:t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«РУССКИЙ МЕДВЕЖОНОК»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1506" name="Содержимое 4" descr="CCI_00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2413"/>
            <a:ext cx="396240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 descr="CCI_000015.jpg"/>
          <p:cNvPicPr>
            <a:picLocks noChangeAspect="1"/>
          </p:cNvPicPr>
          <p:nvPr/>
        </p:nvPicPr>
        <p:blipFill>
          <a:blip r:embed="rId3" cstate="print"/>
          <a:srcRect l="970" b="50000"/>
          <a:stretch>
            <a:fillRect/>
          </a:stretch>
        </p:blipFill>
        <p:spPr>
          <a:xfrm>
            <a:off x="4613775" y="3116462"/>
            <a:ext cx="3805647" cy="27405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30885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«Я - путешественник»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5" name="Рисунок 14" descr="DSC01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1205" y="2976244"/>
            <a:ext cx="2656601" cy="3415629"/>
          </a:xfrm>
          <a:prstGeom prst="roundRect">
            <a:avLst/>
          </a:prstGeom>
        </p:spPr>
      </p:pic>
      <p:pic>
        <p:nvPicPr>
          <p:cNvPr id="16" name="Рисунок 15" descr="DSC01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217" y="1229764"/>
            <a:ext cx="2497602" cy="3107281"/>
          </a:xfrm>
          <a:prstGeom prst="roundRect">
            <a:avLst/>
          </a:prstGeom>
        </p:spPr>
      </p:pic>
      <p:pic>
        <p:nvPicPr>
          <p:cNvPr id="17" name="Рисунок 16" descr="DSC010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5397" y="1611843"/>
            <a:ext cx="2310211" cy="3079414"/>
          </a:xfrm>
          <a:prstGeom prst="round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172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Arial Black</vt:lpstr>
      <vt:lpstr>Comic Sans MS</vt:lpstr>
      <vt:lpstr>Times New Roman</vt:lpstr>
      <vt:lpstr>Office Theme</vt:lpstr>
      <vt:lpstr>    ПОРТФОЛИО</vt:lpstr>
      <vt:lpstr>   «МОЁ ИМЯ» </vt:lpstr>
      <vt:lpstr>«МОЯ СЕМЬЯ»</vt:lpstr>
      <vt:lpstr>«МОИ ДРУЗЬЯ И ОДНОКЛАССНИКИ»</vt:lpstr>
      <vt:lpstr>«МОИ УСПЕХИ»</vt:lpstr>
      <vt:lpstr>     «МОИ ДОСТИЖЕНИЯ»</vt:lpstr>
      <vt:lpstr>Слайд 7</vt:lpstr>
      <vt:lpstr>МЕЖДУНАРОДНЫЙ КОНКУРС «РУССКИЙ МЕДВЕЖОНОК»</vt:lpstr>
      <vt:lpstr>«Я - путешественник»</vt:lpstr>
      <vt:lpstr>       «МОЁ УВЛЕЧЕНИЕ»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ПОРТФОЛИО</dc:title>
  <cp:lastModifiedBy>Екатерина</cp:lastModifiedBy>
  <cp:revision>32</cp:revision>
  <dcterms:modified xsi:type="dcterms:W3CDTF">2016-09-26T16:28:14Z</dcterms:modified>
</cp:coreProperties>
</file>