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C19F6-2C07-466C-9D82-2E70574A02AD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1054-E7DF-46CC-BD6A-B06A3EC76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Tester\&#1056;&#1072;&#1073;&#1086;&#1095;&#1080;&#1081;%20&#1089;&#1090;&#1086;&#1083;\&#1086;&#1090;&#1082;&#1088;&#1099;&#1090;&#1099;&#1081;%20&#1091;&#1088;&#1086;&#1082;\&#1069;&#1076;&#1074;&#1072;&#1088;&#1076;%20&#1043;&#1088;&#1080;&#1075;%20-%20&#1059;&#1090;&#1088;&#1086;%20%20(audiopoisk.com)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Эдвард Григ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Эдвард Григ - Утро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«Утро»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859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Морозец, рыбак, сказать, сказочка, морозить, рыбка, мороз, морозы, сказка, морозный, рыбачить, сказать, сказочный, рыбный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Способы проверки парных согласных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28736"/>
          <a:ext cx="8286809" cy="2198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2"/>
                <a:gridCol w="1657362"/>
                <a:gridCol w="1657362"/>
                <a:gridCol w="1473227"/>
                <a:gridCol w="1841496"/>
              </a:tblGrid>
              <a:tr h="991752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Проверяемые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 числа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Слово- существительное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Слово- глагол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 -прилагательное</a:t>
                      </a:r>
                      <a:endParaRPr lang="ru-RU" dirty="0"/>
                    </a:p>
                  </a:txBody>
                  <a:tcPr/>
                </a:tc>
              </a:tr>
              <a:tr h="402211">
                <a:tc>
                  <a:txBody>
                    <a:bodyPr/>
                    <a:lstStyle/>
                    <a:p>
                      <a:r>
                        <a:rPr lang="ru-RU" dirty="0" smtClean="0"/>
                        <a:t>Мороз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морозы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морозец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морозить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морозный</a:t>
                      </a:r>
                      <a:endParaRPr lang="ru-RU" dirty="0"/>
                    </a:p>
                  </a:txBody>
                  <a:tcPr/>
                </a:tc>
              </a:tr>
              <a:tr h="402211">
                <a:tc>
                  <a:txBody>
                    <a:bodyPr/>
                    <a:lstStyle/>
                    <a:p>
                      <a:r>
                        <a:rPr lang="ru-RU" dirty="0" smtClean="0"/>
                        <a:t>Рыбка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рыбак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рыбачить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сказочный </a:t>
                      </a:r>
                      <a:endParaRPr lang="ru-RU" dirty="0"/>
                    </a:p>
                  </a:txBody>
                  <a:tcPr/>
                </a:tc>
              </a:tr>
              <a:tr h="402211"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сказывать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рыбный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Верно ли, что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стихотворение «Зимнее утро», которое начинается так: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«Моро… и солнце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написал А.С. Пушкин?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«Сказку 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рыбаке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 А.С. Пушкина 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Р…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огоро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…,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козо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, тетра…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доро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изморо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59833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Верно ли, что  изменение формы слова или подбор однокоренного слова –  способ проверки парного согласного в конце слова?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Верно ли, что существуют слова «изморось» и «изморозь»?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Верно ли, что  изменение формы слова или подбор однокоренного слова –  способ проверки парного согласного в середине слова?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4.Верно ли, что  только  подбор однокоренного слова –  способ проверки парного согласного в середине слова?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Верно ли, что проверочное слово может быть как существительным, так и прилагательным, так и глаголом?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Верно ли, что в проверочном слове  после парного согласного обязательно должен быть гласный?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 Верно ли, что в слове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доро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мы пишем букву «ША»?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133</Words>
  <Application>Microsoft Office PowerPoint</Application>
  <PresentationFormat>Экран (4:3)</PresentationFormat>
  <Paragraphs>36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Эдвард Григ</vt:lpstr>
      <vt:lpstr>Слайд 2</vt:lpstr>
      <vt:lpstr>Способы проверки парных согласных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59</cp:revision>
  <dcterms:created xsi:type="dcterms:W3CDTF">2013-04-22T04:16:46Z</dcterms:created>
  <dcterms:modified xsi:type="dcterms:W3CDTF">2016-02-09T05:32:47Z</dcterms:modified>
</cp:coreProperties>
</file>