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A7992-0D11-4221-A489-261C5AB9911F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4897-85CC-4B46-BA93-5476865FA78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7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4074-9864-4463-9DBB-C5EE42107DB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30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B128-FA23-4300-B1DF-031C8C84246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0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0933-C25E-471E-A1BA-0EBF0AA7BAB8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5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F283A-0E71-4DDC-8AC3-AA74215DCA64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2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9EF0-BD42-48AF-8D3F-FC44D28894DB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CF00-31E7-449D-8B8B-1C44BC30D1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5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D7AB-CEA3-407B-9DC9-2425DF00F4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7ECD-F30F-4070-99E7-21E4FF67BAF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A9BC-7868-46E5-B28F-5155DCB2F2B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0B692-1D52-4C0C-808E-42332B7FD5F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5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3A2A-3A8E-4811-989E-A680242C4DD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2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894 w 2780"/>
                <a:gd name="T1" fmla="*/ 18 h 953"/>
                <a:gd name="T2" fmla="*/ 2804 w 2780"/>
                <a:gd name="T3" fmla="*/ 24 h 953"/>
                <a:gd name="T4" fmla="*/ 2737 w 2780"/>
                <a:gd name="T5" fmla="*/ 102 h 953"/>
                <a:gd name="T6" fmla="*/ 2623 w 2780"/>
                <a:gd name="T7" fmla="*/ 156 h 953"/>
                <a:gd name="T8" fmla="*/ 2617 w 2780"/>
                <a:gd name="T9" fmla="*/ 222 h 953"/>
                <a:gd name="T10" fmla="*/ 2599 w 2780"/>
                <a:gd name="T11" fmla="*/ 246 h 953"/>
                <a:gd name="T12" fmla="*/ 2581 w 2780"/>
                <a:gd name="T13" fmla="*/ 252 h 953"/>
                <a:gd name="T14" fmla="*/ 2509 w 2780"/>
                <a:gd name="T15" fmla="*/ 210 h 953"/>
                <a:gd name="T16" fmla="*/ 2363 w 2780"/>
                <a:gd name="T17" fmla="*/ 192 h 953"/>
                <a:gd name="T18" fmla="*/ 2336 w 2780"/>
                <a:gd name="T19" fmla="*/ 186 h 953"/>
                <a:gd name="T20" fmla="*/ 2316 w 2780"/>
                <a:gd name="T21" fmla="*/ 192 h 953"/>
                <a:gd name="T22" fmla="*/ 2244 w 2780"/>
                <a:gd name="T23" fmla="*/ 228 h 953"/>
                <a:gd name="T24" fmla="*/ 2208 w 2780"/>
                <a:gd name="T25" fmla="*/ 240 h 953"/>
                <a:gd name="T26" fmla="*/ 2184 w 2780"/>
                <a:gd name="T27" fmla="*/ 246 h 953"/>
                <a:gd name="T28" fmla="*/ 2172 w 2780"/>
                <a:gd name="T29" fmla="*/ 258 h 953"/>
                <a:gd name="T30" fmla="*/ 2172 w 2780"/>
                <a:gd name="T31" fmla="*/ 276 h 953"/>
                <a:gd name="T32" fmla="*/ 2149 w 2780"/>
                <a:gd name="T33" fmla="*/ 300 h 953"/>
                <a:gd name="T34" fmla="*/ 2131 w 2780"/>
                <a:gd name="T35" fmla="*/ 312 h 953"/>
                <a:gd name="T36" fmla="*/ 2119 w 2780"/>
                <a:gd name="T37" fmla="*/ 324 h 953"/>
                <a:gd name="T38" fmla="*/ 2107 w 2780"/>
                <a:gd name="T39" fmla="*/ 336 h 953"/>
                <a:gd name="T40" fmla="*/ 2072 w 2780"/>
                <a:gd name="T41" fmla="*/ 342 h 953"/>
                <a:gd name="T42" fmla="*/ 1997 w 2780"/>
                <a:gd name="T43" fmla="*/ 336 h 953"/>
                <a:gd name="T44" fmla="*/ 1961 w 2780"/>
                <a:gd name="T45" fmla="*/ 330 h 953"/>
                <a:gd name="T46" fmla="*/ 1949 w 2780"/>
                <a:gd name="T47" fmla="*/ 342 h 953"/>
                <a:gd name="T48" fmla="*/ 1937 w 2780"/>
                <a:gd name="T49" fmla="*/ 354 h 953"/>
                <a:gd name="T50" fmla="*/ 1907 w 2780"/>
                <a:gd name="T51" fmla="*/ 360 h 953"/>
                <a:gd name="T52" fmla="*/ 1848 w 2780"/>
                <a:gd name="T53" fmla="*/ 342 h 953"/>
                <a:gd name="T54" fmla="*/ 1824 w 2780"/>
                <a:gd name="T55" fmla="*/ 342 h 953"/>
                <a:gd name="T56" fmla="*/ 1800 w 2780"/>
                <a:gd name="T57" fmla="*/ 354 h 953"/>
                <a:gd name="T58" fmla="*/ 1731 w 2780"/>
                <a:gd name="T59" fmla="*/ 425 h 953"/>
                <a:gd name="T60" fmla="*/ 1684 w 2780"/>
                <a:gd name="T61" fmla="*/ 569 h 953"/>
                <a:gd name="T62" fmla="*/ 1684 w 2780"/>
                <a:gd name="T63" fmla="*/ 593 h 953"/>
                <a:gd name="T64" fmla="*/ 1690 w 2780"/>
                <a:gd name="T65" fmla="*/ 641 h 953"/>
                <a:gd name="T66" fmla="*/ 1709 w 2780"/>
                <a:gd name="T67" fmla="*/ 659 h 953"/>
                <a:gd name="T68" fmla="*/ 1702 w 2780"/>
                <a:gd name="T69" fmla="*/ 671 h 953"/>
                <a:gd name="T70" fmla="*/ 1690 w 2780"/>
                <a:gd name="T71" fmla="*/ 683 h 953"/>
                <a:gd name="T72" fmla="*/ 1612 w 2780"/>
                <a:gd name="T73" fmla="*/ 689 h 953"/>
                <a:gd name="T74" fmla="*/ 1535 w 2780"/>
                <a:gd name="T75" fmla="*/ 629 h 953"/>
                <a:gd name="T76" fmla="*/ 1389 w 2780"/>
                <a:gd name="T77" fmla="*/ 587 h 953"/>
                <a:gd name="T78" fmla="*/ 1240 w 2780"/>
                <a:gd name="T79" fmla="*/ 671 h 953"/>
                <a:gd name="T80" fmla="*/ 1058 w 2780"/>
                <a:gd name="T81" fmla="*/ 731 h 953"/>
                <a:gd name="T82" fmla="*/ 855 w 2780"/>
                <a:gd name="T83" fmla="*/ 743 h 953"/>
                <a:gd name="T84" fmla="*/ 656 w 2780"/>
                <a:gd name="T85" fmla="*/ 701 h 953"/>
                <a:gd name="T86" fmla="*/ 596 w 2780"/>
                <a:gd name="T87" fmla="*/ 695 h 953"/>
                <a:gd name="T88" fmla="*/ 584 w 2780"/>
                <a:gd name="T89" fmla="*/ 701 h 953"/>
                <a:gd name="T90" fmla="*/ 548 w 2780"/>
                <a:gd name="T91" fmla="*/ 731 h 953"/>
                <a:gd name="T92" fmla="*/ 450 w 2780"/>
                <a:gd name="T93" fmla="*/ 809 h 953"/>
                <a:gd name="T94" fmla="*/ 420 w 2780"/>
                <a:gd name="T95" fmla="*/ 821 h 953"/>
                <a:gd name="T96" fmla="*/ 396 w 2780"/>
                <a:gd name="T97" fmla="*/ 821 h 953"/>
                <a:gd name="T98" fmla="*/ 349 w 2780"/>
                <a:gd name="T99" fmla="*/ 827 h 953"/>
                <a:gd name="T100" fmla="*/ 223 w 2780"/>
                <a:gd name="T101" fmla="*/ 851 h 953"/>
                <a:gd name="T102" fmla="*/ 187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906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EAEAE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C29A4-C160-47B6-BB25-E70C3033E7D5}" type="slidenum">
              <a:rPr lang="ru-RU" altLang="ru-RU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85505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577850"/>
            <a:ext cx="8277225" cy="620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188" y="0"/>
            <a:ext cx="75612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Проект «Загадки, </a:t>
            </a:r>
            <a:r>
              <a:rPr lang="ru-RU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потешки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прибаутки»</a:t>
            </a:r>
          </a:p>
        </p:txBody>
      </p:sp>
    </p:spTree>
    <p:extLst>
      <p:ext uri="{BB962C8B-B14F-4D97-AF65-F5344CB8AC3E}">
        <p14:creationId xmlns:p14="http://schemas.microsoft.com/office/powerpoint/2010/main" val="18018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660" r="487"/>
          <a:stretch>
            <a:fillRect/>
          </a:stretch>
        </p:blipFill>
        <p:spPr bwMode="auto">
          <a:xfrm>
            <a:off x="365125" y="908050"/>
            <a:ext cx="86709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42988" y="188913"/>
            <a:ext cx="7273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FF00"/>
                </a:solidFill>
                <a:latin typeface="Arial" charset="0"/>
              </a:rPr>
              <a:t>Проект «Мои домашние животные»</a:t>
            </a:r>
          </a:p>
        </p:txBody>
      </p:sp>
    </p:spTree>
    <p:extLst>
      <p:ext uri="{BB962C8B-B14F-4D97-AF65-F5344CB8AC3E}">
        <p14:creationId xmlns:p14="http://schemas.microsoft.com/office/powerpoint/2010/main" val="2345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479" t="-1160" r="-3477" b="-2167"/>
          <a:stretch>
            <a:fillRect/>
          </a:stretch>
        </p:blipFill>
        <p:spPr bwMode="auto">
          <a:xfrm>
            <a:off x="79375" y="260350"/>
            <a:ext cx="8956675" cy="6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1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44450"/>
            <a:ext cx="8569325" cy="576263"/>
          </a:xfrm>
        </p:spPr>
        <p:txBody>
          <a:bodyPr/>
          <a:lstStyle/>
          <a:p>
            <a:pPr algn="l" eaLnBrk="1" hangingPunct="1"/>
            <a:r>
              <a:rPr lang="ru-RU" altLang="ru-RU" sz="3200" smtClean="0">
                <a:solidFill>
                  <a:srgbClr val="FFFF00"/>
                </a:solidFill>
                <a:effectLst/>
              </a:rPr>
              <a:t>Проект «Богатство, отданное людям»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576263"/>
            <a:ext cx="3887787" cy="314166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3957638"/>
            <a:ext cx="3744913" cy="28098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41888" y="3771900"/>
            <a:ext cx="3403600" cy="2995613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49288"/>
            <a:ext cx="3960813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1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34925"/>
            <a:ext cx="4176712" cy="3124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3324225"/>
            <a:ext cx="4176712" cy="337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22800" y="147638"/>
            <a:ext cx="4197350" cy="303371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3324225"/>
            <a:ext cx="4176712" cy="337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6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3132138" y="0"/>
            <a:ext cx="3527425" cy="254635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  <a:effectLst/>
              </a:rPr>
              <a:t>Проект «Город»</a:t>
            </a:r>
          </a:p>
        </p:txBody>
      </p:sp>
      <p:pic>
        <p:nvPicPr>
          <p:cNvPr id="20483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825750"/>
            <a:ext cx="2940050" cy="39195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98875" y="3214688"/>
            <a:ext cx="4760913" cy="357028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7338" y="250825"/>
            <a:ext cx="3155950" cy="24352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Рисунок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50800"/>
            <a:ext cx="21717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075612" cy="11255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родителей</a:t>
            </a:r>
            <a:br>
              <a:rPr lang="ru-RU" alt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36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507" name="Picture 2" descr="http://logopedprm.ru/wp-content/uploads/2011/12/Dokument-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788" y="1344613"/>
            <a:ext cx="3254375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5256212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587375"/>
            <a:ext cx="4125912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Склон</vt:lpstr>
      <vt:lpstr>Презентация PowerPoint</vt:lpstr>
      <vt:lpstr>Презентация PowerPoint</vt:lpstr>
      <vt:lpstr>Презентация PowerPoint</vt:lpstr>
      <vt:lpstr>Проект «Богатство, отданное людям»</vt:lpstr>
      <vt:lpstr>Презентация PowerPoint</vt:lpstr>
      <vt:lpstr>Проект «Город»</vt:lpstr>
      <vt:lpstr>Памятка для родителей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Бессарабов Александр Юрьевич</cp:lastModifiedBy>
  <cp:revision>2</cp:revision>
  <dcterms:created xsi:type="dcterms:W3CDTF">2019-02-27T11:39:26Z</dcterms:created>
  <dcterms:modified xsi:type="dcterms:W3CDTF">2019-02-28T03:58:37Z</dcterms:modified>
</cp:coreProperties>
</file>