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A7992-0D11-4221-A489-261C5AB9911F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4897-85CC-4B46-BA93-5476865FA78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074-9864-4463-9DBB-C5EE42107DB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B128-FA23-4300-B1DF-031C8C842461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0933-C25E-471E-A1BA-0EBF0AA7BAB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283A-0E71-4DDC-8AC3-AA74215DCA64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9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9EF0-BD42-48AF-8D3F-FC44D28894DB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6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CF00-31E7-449D-8B8B-1C44BC30D1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9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D7AB-CEA3-407B-9DC9-2425DF00F4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7ECD-F30F-4070-99E7-21E4FF67BA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9BC-7868-46E5-B28F-5155DCB2F2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6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B692-1D52-4C0C-808E-42332B7FD5F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3A2A-3A8E-4811-989E-A680242C4DD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9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29A4-C160-47B6-BB25-E70C3033E7D5}" type="slidenum">
              <a:rPr lang="ru-RU" alt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2618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торт снеговик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346575" cy="627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8" descr="торт снеговик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404813"/>
            <a:ext cx="4133850" cy="619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торт снеговик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286250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8" descr="торт снеговик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8700" y="404813"/>
            <a:ext cx="4171950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торт снеговик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097337" cy="622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8" descr="торт снеговик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4813"/>
            <a:ext cx="4324350" cy="612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торт снеговик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4046538" cy="6157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8" descr="торт снеговик 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476250"/>
            <a:ext cx="4222750" cy="597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торт снеговик 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422775" cy="625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8" descr="торт снеговик 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333375"/>
            <a:ext cx="4046537" cy="622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торт снеговик 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249738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54038"/>
            <a:ext cx="4256087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Склон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Бессарабов Александр Юрьевич</cp:lastModifiedBy>
  <cp:revision>2</cp:revision>
  <dcterms:created xsi:type="dcterms:W3CDTF">2019-02-27T11:43:37Z</dcterms:created>
  <dcterms:modified xsi:type="dcterms:W3CDTF">2019-02-28T03:59:34Z</dcterms:modified>
</cp:coreProperties>
</file>