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05A0E-7C1D-43CA-98A6-357189AAAC92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8DF5A-AE77-4789-BC69-AD94369BB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DDEF-3189-480D-A054-E2B3C333087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A1BE-CD78-454D-82E6-BF55B35B17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udioskazki.net/topics/&#1089;&#1090;&#1080;&#1093;&#1080;/&#1089;&#1090;&#1080;&#1093;&#1080;-&#1076;&#1083;&#1103;-&#1076;&#1077;&#1090;&#1077;&#1081;/&#1050;&#1086;&#1088;&#1085;&#1077;&#1081;-&#1063;&#1091;&#1082;&#1086;&#1074;&#1089;&#1082;&#1080;&#1081;" TargetMode="External"/><Relationship Id="rId2" Type="http://schemas.openxmlformats.org/officeDocument/2006/relationships/hyperlink" Target="http://www.chukovskiy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F6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Сказки дедушки Корнея</a:t>
            </a:r>
            <a:endParaRPr lang="ru-RU" sz="4800" b="1" dirty="0">
              <a:solidFill>
                <a:srgbClr val="00F6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1752600"/>
          </a:xfrm>
        </p:spPr>
        <p:txBody>
          <a:bodyPr/>
          <a:lstStyle/>
          <a:p>
            <a:r>
              <a:rPr lang="ru-RU" b="1" i="0" dirty="0" smtClean="0">
                <a:solidFill>
                  <a:srgbClr val="FF0000"/>
                </a:solidFill>
              </a:rPr>
              <a:t>Корней Иванович Чуковский</a:t>
            </a:r>
            <a:br>
              <a:rPr lang="ru-RU" b="1" i="0" dirty="0" smtClean="0">
                <a:solidFill>
                  <a:srgbClr val="FF0000"/>
                </a:solidFill>
              </a:rPr>
            </a:br>
            <a:r>
              <a:rPr lang="ru-RU" b="1" i="0" dirty="0" smtClean="0">
                <a:solidFill>
                  <a:srgbClr val="FF0000"/>
                </a:solidFill>
              </a:rPr>
              <a:t>(31 марта 1882 - 28 октября 1969</a:t>
            </a:r>
            <a:r>
              <a:rPr lang="ru-RU" b="1" i="0" dirty="0" smtClean="0"/>
              <a:t>)</a:t>
            </a:r>
            <a:endParaRPr lang="ru-RU" dirty="0"/>
          </a:p>
        </p:txBody>
      </p:sp>
      <p:pic>
        <p:nvPicPr>
          <p:cNvPr id="2050" name="Picture 2" descr="http://bk-detstvo.narod.ru/images/chukovskyi_crocodi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256584" cy="2376264"/>
          </a:xfrm>
          <a:prstGeom prst="rect">
            <a:avLst/>
          </a:prstGeom>
          <a:noFill/>
        </p:spPr>
      </p:pic>
      <p:pic>
        <p:nvPicPr>
          <p:cNvPr id="2052" name="Picture 4" descr="http://bk-detstvo.narod.ru/images/chukovskyi_zagadk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74815"/>
            <a:ext cx="1788790" cy="2683185"/>
          </a:xfrm>
          <a:prstGeom prst="rect">
            <a:avLst/>
          </a:prstGeom>
          <a:noFill/>
        </p:spPr>
      </p:pic>
      <p:pic>
        <p:nvPicPr>
          <p:cNvPr id="2054" name="Picture 6" descr="http://bk-detstvo.narod.ru/images/chukovskyi_obezjan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1872208" cy="16270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53012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 Лейкер Юлия Александровна</a:t>
            </a:r>
          </a:p>
          <a:p>
            <a:r>
              <a:rPr lang="ru-RU" dirty="0" smtClean="0"/>
              <a:t>МОУ СОШ №43 КГО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8" descr="http://bk-detstvo.narod.ru/chukovskyi_plaka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k-detstvo.narod.ru/images/chukovskyi_zagadk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60648"/>
            <a:ext cx="1632181" cy="2448272"/>
          </a:xfrm>
          <a:prstGeom prst="rect">
            <a:avLst/>
          </a:prstGeom>
          <a:noFill/>
        </p:spPr>
      </p:pic>
      <p:pic>
        <p:nvPicPr>
          <p:cNvPr id="6148" name="Picture 4" descr="http://bk-detstvo.narod.ru/images/chukovskyi_zagadka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1429536" cy="1744034"/>
          </a:xfrm>
          <a:prstGeom prst="rect">
            <a:avLst/>
          </a:prstGeom>
          <a:noFill/>
        </p:spPr>
      </p:pic>
      <p:pic>
        <p:nvPicPr>
          <p:cNvPr id="6150" name="Picture 6" descr="http://bk-detstvo.narod.ru/images/chukovskyi_zagadka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2514600" cy="1905000"/>
          </a:xfrm>
          <a:prstGeom prst="rect">
            <a:avLst/>
          </a:prstGeom>
          <a:noFill/>
        </p:spPr>
      </p:pic>
      <p:pic>
        <p:nvPicPr>
          <p:cNvPr id="6152" name="Picture 8" descr="http://bk-detstvo.narod.ru/images/chukovskyi_zagadka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8714"/>
            <a:ext cx="2736304" cy="2072958"/>
          </a:xfrm>
          <a:prstGeom prst="rect">
            <a:avLst/>
          </a:prstGeom>
          <a:noFill/>
        </p:spPr>
      </p:pic>
      <p:pic>
        <p:nvPicPr>
          <p:cNvPr id="6154" name="Picture 10" descr="http://bk-detstvo.narod.ru/images/chukovskyi_zagadka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780928"/>
            <a:ext cx="1728192" cy="2868801"/>
          </a:xfrm>
          <a:prstGeom prst="rect">
            <a:avLst/>
          </a:prstGeom>
          <a:noFill/>
        </p:spPr>
      </p:pic>
      <p:pic>
        <p:nvPicPr>
          <p:cNvPr id="6156" name="Picture 12" descr="http://bk-detstvo.narod.ru/images/chukovskyi_zagadka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628799"/>
            <a:ext cx="1788790" cy="2540083"/>
          </a:xfrm>
          <a:prstGeom prst="rect">
            <a:avLst/>
          </a:prstGeom>
          <a:noFill/>
        </p:spPr>
      </p:pic>
      <p:pic>
        <p:nvPicPr>
          <p:cNvPr id="6158" name="Picture 14" descr="http://bk-detstvo.narod.ru/images/chukovskyi_zagadka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149080"/>
            <a:ext cx="1788790" cy="2432756"/>
          </a:xfrm>
          <a:prstGeom prst="rect">
            <a:avLst/>
          </a:prstGeom>
          <a:noFill/>
        </p:spPr>
      </p:pic>
      <p:pic>
        <p:nvPicPr>
          <p:cNvPr id="6160" name="Picture 16" descr="http://bk-detstvo.narod.ru/images/chukovskyi_zagadka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5589240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k-detstvo.narod.ru/chukovskyi_heroes_big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548680"/>
          <a:ext cx="3240360" cy="2160240"/>
        </p:xfrm>
        <a:graphic>
          <a:graphicData uri="http://schemas.openxmlformats.org/drawingml/2006/table">
            <a:tbl>
              <a:tblPr/>
              <a:tblGrid>
                <a:gridCol w="1512168"/>
                <a:gridCol w="1728192"/>
              </a:tblGrid>
              <a:tr h="540060">
                <a:tc>
                  <a:txBody>
                    <a:bodyPr/>
                    <a:lstStyle/>
                    <a:p>
                      <a:pPr algn="r" fontAlgn="t">
                        <a:lnSpc>
                          <a:spcPts val="1200"/>
                        </a:lnSpc>
                      </a:pPr>
                      <a:r>
                        <a:rPr lang="ru-RU" sz="900" dirty="0">
                          <a:latin typeface="Verdana"/>
                        </a:rPr>
                        <a:t>Деталь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00"/>
                        </a:lnSpc>
                      </a:pPr>
                      <a:r>
                        <a:rPr lang="ru-RU" sz="1050" dirty="0">
                          <a:latin typeface="Verdana"/>
                        </a:rPr>
                        <a:t>Количество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r" fontAlgn="t">
                        <a:lnSpc>
                          <a:spcPts val="1200"/>
                        </a:lnSpc>
                      </a:pPr>
                      <a:endParaRPr lang="ru-RU" sz="900" dirty="0">
                        <a:latin typeface="Verdana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00"/>
                        </a:lnSpc>
                      </a:pPr>
                      <a:r>
                        <a:rPr lang="ru-RU" sz="1050" dirty="0">
                          <a:latin typeface="Verdana"/>
                        </a:rPr>
                        <a:t>6 штук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r" fontAlgn="t">
                        <a:lnSpc>
                          <a:spcPts val="1200"/>
                        </a:lnSpc>
                      </a:pPr>
                      <a:endParaRPr lang="ru-RU" sz="900" dirty="0">
                        <a:latin typeface="Verdana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00"/>
                        </a:lnSpc>
                      </a:pPr>
                      <a:r>
                        <a:rPr lang="ru-RU" sz="1050" dirty="0">
                          <a:latin typeface="Verdana"/>
                        </a:rPr>
                        <a:t>8 штук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r" fontAlgn="t">
                        <a:lnSpc>
                          <a:spcPts val="1200"/>
                        </a:lnSpc>
                      </a:pPr>
                      <a:endParaRPr lang="ru-RU" sz="900" dirty="0">
                        <a:latin typeface="Verdana"/>
                      </a:endParaRP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200"/>
                        </a:lnSpc>
                      </a:pPr>
                      <a:r>
                        <a:rPr lang="ru-RU" sz="1050" dirty="0">
                          <a:latin typeface="Verdana"/>
                        </a:rPr>
                        <a:t>1 штука</a:t>
                      </a:r>
                    </a:p>
                  </a:txBody>
                  <a:tcPr marL="142875" marR="142875" marT="142875" marB="1428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409" name="Picture 1" descr="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438150" cy="457200"/>
          </a:xfrm>
          <a:prstGeom prst="rect">
            <a:avLst/>
          </a:prstGeom>
          <a:noFill/>
        </p:spPr>
      </p:pic>
      <p:pic>
        <p:nvPicPr>
          <p:cNvPr id="17410" name="Picture 2" descr="*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71500" cy="457200"/>
          </a:xfrm>
          <a:prstGeom prst="rect">
            <a:avLst/>
          </a:prstGeom>
          <a:noFill/>
        </p:spPr>
      </p:pic>
      <p:pic>
        <p:nvPicPr>
          <p:cNvPr id="17411" name="Picture 3" descr="*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390525" cy="400050"/>
          </a:xfrm>
          <a:prstGeom prst="rect">
            <a:avLst/>
          </a:prstGeom>
          <a:noFill/>
        </p:spPr>
      </p:pic>
      <p:pic>
        <p:nvPicPr>
          <p:cNvPr id="17412" name="Picture 4" descr="*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76672"/>
            <a:ext cx="1276350" cy="3009900"/>
          </a:xfrm>
          <a:prstGeom prst="rect">
            <a:avLst/>
          </a:prstGeom>
          <a:noFill/>
        </p:spPr>
      </p:pic>
      <p:pic>
        <p:nvPicPr>
          <p:cNvPr id="17413" name="Picture 5" descr="*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48680"/>
            <a:ext cx="2219325" cy="2638425"/>
          </a:xfrm>
          <a:prstGeom prst="rect">
            <a:avLst/>
          </a:prstGeom>
          <a:noFill/>
        </p:spPr>
      </p:pic>
      <p:pic>
        <p:nvPicPr>
          <p:cNvPr id="17414" name="Picture 6" descr="*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573016"/>
            <a:ext cx="2314575" cy="3057525"/>
          </a:xfrm>
          <a:prstGeom prst="rect">
            <a:avLst/>
          </a:prstGeom>
          <a:noFill/>
        </p:spPr>
      </p:pic>
      <p:pic>
        <p:nvPicPr>
          <p:cNvPr id="17415" name="Picture 7" descr="*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077072"/>
            <a:ext cx="2886075" cy="24669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Детали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для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Лего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пальмы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Последовательность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сборки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503201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10" y="404664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30032012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5860"/>
            <a:ext cx="7297489" cy="547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Используемый материал: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www.chukovskiy.ru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http://audioskazki.net/topics/</a:t>
            </a:r>
            <a:r>
              <a:rPr lang="ru-RU" dirty="0" smtClean="0">
                <a:hlinkClick r:id="rId3"/>
              </a:rPr>
              <a:t>стихи/</a:t>
            </a:r>
            <a:r>
              <a:rPr lang="ru-RU" dirty="0" err="1" smtClean="0">
                <a:hlinkClick r:id="rId3"/>
              </a:rPr>
              <a:t>стихи-для-детей</a:t>
            </a:r>
            <a:r>
              <a:rPr lang="ru-RU" dirty="0" smtClean="0">
                <a:hlinkClick r:id="rId3"/>
              </a:rPr>
              <a:t>/Корней-Чуковский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492896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Сказки дедушки Корнея</vt:lpstr>
      <vt:lpstr>Слайд 2</vt:lpstr>
      <vt:lpstr>Слайд 3</vt:lpstr>
      <vt:lpstr>Слайд 4</vt:lpstr>
      <vt:lpstr>Слайд 5</vt:lpstr>
      <vt:lpstr>Слайд 6</vt:lpstr>
      <vt:lpstr>Слайд 7</vt:lpstr>
      <vt:lpstr>Используемый материал: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дедушки Корнея</dc:title>
  <dc:creator>Учитель</dc:creator>
  <cp:lastModifiedBy>учитель</cp:lastModifiedBy>
  <cp:revision>16</cp:revision>
  <dcterms:created xsi:type="dcterms:W3CDTF">2014-01-09T05:16:34Z</dcterms:created>
  <dcterms:modified xsi:type="dcterms:W3CDTF">2015-02-10T03:17:47Z</dcterms:modified>
</cp:coreProperties>
</file>