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61" r:id="rId5"/>
    <p:sldId id="264" r:id="rId6"/>
    <p:sldId id="260" r:id="rId7"/>
    <p:sldId id="263" r:id="rId8"/>
    <p:sldId id="262" r:id="rId9"/>
    <p:sldId id="259" r:id="rId10"/>
    <p:sldId id="267" r:id="rId11"/>
    <p:sldId id="258" r:id="rId12"/>
    <p:sldId id="265" r:id="rId13"/>
    <p:sldId id="266" r:id="rId14"/>
    <p:sldId id="268" r:id="rId15"/>
    <p:sldId id="270" r:id="rId16"/>
    <p:sldId id="273" r:id="rId17"/>
    <p:sldId id="269" r:id="rId18"/>
    <p:sldId id="272" r:id="rId19"/>
    <p:sldId id="275" r:id="rId20"/>
    <p:sldId id="281" r:id="rId21"/>
    <p:sldId id="274" r:id="rId22"/>
    <p:sldId id="278" r:id="rId23"/>
    <p:sldId id="277" r:id="rId24"/>
    <p:sldId id="282" r:id="rId25"/>
    <p:sldId id="276" r:id="rId26"/>
    <p:sldId id="283" r:id="rId27"/>
    <p:sldId id="271" r:id="rId28"/>
    <p:sldId id="280" r:id="rId29"/>
    <p:sldId id="295" r:id="rId30"/>
    <p:sldId id="285" r:id="rId31"/>
    <p:sldId id="289" r:id="rId32"/>
    <p:sldId id="279" r:id="rId33"/>
    <p:sldId id="292" r:id="rId34"/>
    <p:sldId id="290" r:id="rId35"/>
    <p:sldId id="291" r:id="rId36"/>
    <p:sldId id="28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50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00628" y="4357694"/>
            <a:ext cx="3500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Владимир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Маяковский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428736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«У меня растут года,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Будет и семнадцать.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Где работать мне тогда,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Чем заниматься?...»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8592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Он вылечит корь, </a:t>
            </a:r>
          </a:p>
          <a:p>
            <a:pPr algn="ctr"/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И бронхит, и ангину, </a:t>
            </a:r>
            <a:endParaRPr lang="ru-RU" sz="3600" b="1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Выпишет </a:t>
            </a:r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капли </a:t>
            </a:r>
          </a:p>
          <a:p>
            <a:pPr algn="ctr"/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И </a:t>
            </a:r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витамины.</a:t>
            </a:r>
            <a:endParaRPr lang="ru-RU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240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pc="25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m_Ben Krush" pitchFamily="82" charset="-52"/>
              </a:rPr>
              <a:t>загадка</a:t>
            </a:r>
            <a:endParaRPr lang="ru-RU" sz="7200" b="1" spc="25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m_Ben Krush" pitchFamily="82" charset="-5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2071678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spc="25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_Ben Krush" pitchFamily="82" charset="-52"/>
              </a:rPr>
              <a:t>Врач</a:t>
            </a:r>
            <a:endParaRPr lang="ru-RU" sz="7200" b="1" spc="25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_Ben Krush" pitchFamily="82" charset="-5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3116"/>
            <a:ext cx="91105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Школьников он приучает к порядку, </a:t>
            </a:r>
            <a:endParaRPr lang="ru-RU" sz="3200" b="1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Он </a:t>
            </a:r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проверяет ребячьи тетрадки. </a:t>
            </a:r>
            <a:endParaRPr lang="ru-RU" sz="3200" b="1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Учит </a:t>
            </a:r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детей и читать, и писать, Складывать числа и </a:t>
            </a:r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вычитать.</a:t>
            </a:r>
            <a:endParaRPr lang="ru-RU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240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pc="25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m_Ben Krush" pitchFamily="82" charset="-52"/>
              </a:rPr>
              <a:t>загадка</a:t>
            </a:r>
            <a:endParaRPr lang="ru-RU" sz="7200" b="1" spc="25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m_Ben Krush" pitchFamily="82" charset="-5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071678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spc="25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_Ben Krush" pitchFamily="82" charset="-52"/>
              </a:rPr>
              <a:t>учитель</a:t>
            </a:r>
            <a:endParaRPr lang="ru-RU" sz="7200" b="1" spc="25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_Ben Krush" pitchFamily="82" charset="-5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0024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Разгребает снег лопатой, Подметает двор метлой. Догадайтесь-ка, ребята, </a:t>
            </a:r>
            <a:endParaRPr lang="ru-RU" sz="3600" b="1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Кто </a:t>
            </a:r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следит за чистотой?</a:t>
            </a:r>
            <a:endParaRPr lang="ru-RU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240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pc="25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m_Ben Krush" pitchFamily="82" charset="-52"/>
              </a:rPr>
              <a:t>загадка</a:t>
            </a:r>
            <a:endParaRPr lang="ru-RU" sz="7200" b="1" spc="25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m_Ben Krush" pitchFamily="82" charset="-5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071678"/>
            <a:ext cx="5072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spc="25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_Ben Krush" pitchFamily="82" charset="-52"/>
              </a:rPr>
              <a:t>дворник</a:t>
            </a:r>
            <a:endParaRPr lang="ru-RU" sz="7200" b="1" spc="25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_Ben Krush" pitchFamily="82" charset="-5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928802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egoe UI" pitchFamily="34" charset="0"/>
                <a:cs typeface="Courier New" pitchFamily="49" charset="0"/>
              </a:rPr>
              <a:t>Вот бушует пламя.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egoe UI" pitchFamily="34" charset="0"/>
                <a:cs typeface="Courier New" pitchFamily="49" charset="0"/>
              </a:rPr>
              <a:t>Дым валит столбом,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«01» мы набираем.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Кого на помощь мы зовём?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240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pc="25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m_Ben Krush" pitchFamily="82" charset="-52"/>
              </a:rPr>
              <a:t>загадка</a:t>
            </a:r>
            <a:endParaRPr lang="ru-RU" sz="7200" b="1" spc="25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m_Ben Krush" pitchFamily="82" charset="-5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071678"/>
            <a:ext cx="607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spc="25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_Ben Krush" pitchFamily="82" charset="-52"/>
              </a:rPr>
              <a:t>пожарный</a:t>
            </a:r>
            <a:endParaRPr lang="ru-RU" sz="7200" b="1" spc="25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_Ben Krush" pitchFamily="82" charset="-5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4318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Феном, щёткой и расчёской </a:t>
            </a:r>
            <a:endParaRPr lang="ru-RU" sz="3600" b="1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Он </a:t>
            </a:r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ловко сделает причёску.</a:t>
            </a:r>
            <a:endParaRPr lang="ru-RU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240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pc="25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m_Ben Krush" pitchFamily="82" charset="-52"/>
              </a:rPr>
              <a:t>загадка</a:t>
            </a:r>
            <a:endParaRPr lang="ru-RU" sz="7200" b="1" spc="25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m_Ben Krush" pitchFamily="82" charset="-5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071678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spc="25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_Ben Krush" pitchFamily="82" charset="-52"/>
              </a:rPr>
              <a:t>парикмахер</a:t>
            </a:r>
            <a:endParaRPr lang="ru-RU" sz="7200" b="1" spc="25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_Ben Krush" pitchFamily="82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8592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m_Ben Krush" pitchFamily="82" charset="-52"/>
              </a:rPr>
              <a:t>О профессиях, </a:t>
            </a:r>
          </a:p>
          <a:p>
            <a:pPr algn="ctr"/>
            <a:r>
              <a:rPr lang="ru-RU" sz="5400" dirty="0" smtClean="0">
                <a:latin typeface="m_Ben Krush" pitchFamily="82" charset="-52"/>
              </a:rPr>
              <a:t>о работе, </a:t>
            </a:r>
          </a:p>
          <a:p>
            <a:pPr algn="ctr"/>
            <a:r>
              <a:rPr lang="ru-RU" sz="5400" dirty="0" smtClean="0">
                <a:latin typeface="m_Ben Krush" pitchFamily="82" charset="-52"/>
              </a:rPr>
              <a:t>о труде </a:t>
            </a:r>
            <a:endParaRPr lang="ru-RU" sz="5400" dirty="0">
              <a:latin typeface="m_Ben Krush" pitchFamily="82" charset="-5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1357298"/>
            <a:ext cx="6806671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atin typeface="m_Ben Krush" pitchFamily="82" charset="-52"/>
              </a:rPr>
              <a:t>Будь 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_Ben Krush" pitchFamily="82" charset="-52"/>
              </a:rPr>
              <a:t>Внимателен</a:t>
            </a:r>
            <a:r>
              <a:rPr lang="ru-RU" sz="88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_Ben Krush" pitchFamily="82" charset="-52"/>
              </a:rPr>
              <a:t> </a:t>
            </a:r>
            <a:r>
              <a:rPr lang="ru-RU" sz="4800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_Ben Krush" pitchFamily="82" charset="-52"/>
              </a:rPr>
              <a:t>!</a:t>
            </a:r>
            <a:endParaRPr lang="ru-RU" sz="4800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m_Ben Krush" pitchFamily="82" charset="-5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2143116"/>
            <a:ext cx="395332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>
                <a:latin typeface="m_Ben Krush" pitchFamily="82" charset="-52"/>
              </a:rPr>
              <a:t>Сюр</a:t>
            </a:r>
            <a:r>
              <a:rPr lang="ru-RU" sz="8800" b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_Ben Krush" pitchFamily="82" charset="-52"/>
              </a:rPr>
              <a:t>Приз</a:t>
            </a:r>
            <a:endParaRPr lang="ru-RU" sz="8800" b="1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_Ben Krush" pitchFamily="82" charset="-5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285720" y="0"/>
            <a:ext cx="8501122" cy="1785950"/>
            <a:chOff x="285720" y="0"/>
            <a:chExt cx="8501122" cy="1785950"/>
          </a:xfrm>
        </p:grpSpPr>
        <p:pic>
          <p:nvPicPr>
            <p:cNvPr id="1026" name="Picture 2" descr="C:\Documents and Settings\бррр\Рабочий стол\КОНСПЕКТ\11\rotini(1)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0" y="214290"/>
              <a:ext cx="2426264" cy="1319005"/>
            </a:xfrm>
            <a:prstGeom prst="rect">
              <a:avLst/>
            </a:prstGeom>
            <a:noFill/>
          </p:spPr>
        </p:pic>
        <p:pic>
          <p:nvPicPr>
            <p:cNvPr id="1027" name="Picture 3" descr="C:\Documents and Settings\бррр\Рабочий стол\КОНСПЕКТ\11\980-1-06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7000892" y="0"/>
              <a:ext cx="1785950" cy="1785950"/>
            </a:xfrm>
            <a:prstGeom prst="rect">
              <a:avLst/>
            </a:prstGeom>
            <a:noFill/>
          </p:spPr>
        </p:pic>
      </p:grpSp>
      <p:pic>
        <p:nvPicPr>
          <p:cNvPr id="9" name="Picture 4" descr="C:\Users\1\Desktop\Рисунок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086" y="1916832"/>
            <a:ext cx="1171230" cy="220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55028" y="4581128"/>
            <a:ext cx="4009460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1600" b="1" dirty="0" smtClean="0"/>
              <a:t>1. </a:t>
            </a:r>
            <a:r>
              <a:rPr lang="ru-RU" sz="1600" dirty="0" smtClean="0"/>
              <a:t>Швейная </a:t>
            </a:r>
            <a:r>
              <a:rPr lang="ru-RU" sz="1600" b="1" dirty="0" smtClean="0"/>
              <a:t>….?....</a:t>
            </a:r>
            <a:r>
              <a:rPr lang="ru-RU" sz="1600" dirty="0" smtClean="0"/>
              <a:t> – техническое устройство для соединения материалов методом шитья.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b="1" dirty="0" smtClean="0"/>
              <a:t>4. ….?....</a:t>
            </a:r>
            <a:r>
              <a:rPr lang="ru-RU" sz="1600" dirty="0" smtClean="0"/>
              <a:t> </a:t>
            </a:r>
            <a:r>
              <a:rPr lang="ru-RU" sz="1600" dirty="0"/>
              <a:t>о</a:t>
            </a:r>
            <a:r>
              <a:rPr lang="ru-RU" sz="1600" dirty="0" smtClean="0"/>
              <a:t>дежда – варежки, шуба, пуховик, шарф, меховая шапка, гамаши, комбинезон.</a:t>
            </a:r>
            <a:endParaRPr lang="ru-RU" sz="16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906082" y="21429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2.</a:t>
            </a:r>
            <a:endParaRPr lang="ru-RU" sz="1600" b="1" dirty="0"/>
          </a:p>
        </p:txBody>
      </p:sp>
      <p:pic>
        <p:nvPicPr>
          <p:cNvPr id="12" name="Picture 6" descr="Торговое оборудование Манекены портновские Манекен женский К-401(42-44)СВ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D7D7D7"/>
              </a:clrFrom>
              <a:clrTo>
                <a:srgbClr val="D7D7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794" y="2132856"/>
            <a:ext cx="2192282" cy="219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5076056" y="191683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3.</a:t>
            </a:r>
            <a:endParaRPr lang="ru-RU" sz="16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279466" y="36669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4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57" name="Picture 51" descr="C:\Users\1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33295"/>
            <a:ext cx="1385306" cy="286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3" descr="Украина. Часть 9 - обсуждение в форумах на E1.ru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73375">
            <a:off x="2441889" y="1676634"/>
            <a:ext cx="1538213" cy="115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TextBox 146"/>
          <p:cNvSpPr txBox="1"/>
          <p:nvPr/>
        </p:nvSpPr>
        <p:spPr>
          <a:xfrm>
            <a:off x="2496905" y="173847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1.</a:t>
            </a:r>
            <a:endParaRPr lang="ru-RU" sz="1600" b="1" dirty="0"/>
          </a:p>
        </p:txBody>
      </p:sp>
      <p:sp>
        <p:nvSpPr>
          <p:cNvPr id="148" name="TextBox 147"/>
          <p:cNvSpPr txBox="1"/>
          <p:nvPr/>
        </p:nvSpPr>
        <p:spPr>
          <a:xfrm>
            <a:off x="279466" y="5301208"/>
            <a:ext cx="412901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1600" b="1" dirty="0" smtClean="0"/>
              <a:t>2. </a:t>
            </a:r>
            <a:r>
              <a:rPr lang="ru-RU" sz="1600" dirty="0" smtClean="0"/>
              <a:t>Морковь, картофель, капуста, лук, свёкла.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b="1" dirty="0" smtClean="0"/>
              <a:t>3. </a:t>
            </a:r>
            <a:r>
              <a:rPr lang="ru-RU" sz="1600" dirty="0" smtClean="0"/>
              <a:t>Первый приём пищи (утром).</a:t>
            </a:r>
            <a:endParaRPr lang="ru-RU" sz="1600" b="1" dirty="0" smtClean="0"/>
          </a:p>
        </p:txBody>
      </p:sp>
      <p:pic>
        <p:nvPicPr>
          <p:cNvPr id="59" name="Picture 55" descr="Закуски с Икрой,Красная икра полезные свойства Фиеста-детали праздника!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4F7"/>
              </a:clrFrom>
              <a:clrTo>
                <a:srgbClr val="F6F4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1207" y="3534973"/>
            <a:ext cx="1621554" cy="11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TextBox 149"/>
          <p:cNvSpPr txBox="1"/>
          <p:nvPr/>
        </p:nvSpPr>
        <p:spPr>
          <a:xfrm>
            <a:off x="3210995" y="357299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5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642918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_Ben Krush" pitchFamily="82" charset="-52"/>
              </a:rPr>
              <a:t>Разгадайте кроссворд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928794" y="1142984"/>
            <a:ext cx="6072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_Ben Krush" pitchFamily="82" charset="-52"/>
              </a:rPr>
              <a:t>Что кому необходимо?</a:t>
            </a:r>
            <a:endParaRPr lang="ru-RU" sz="32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85720" y="0"/>
            <a:ext cx="8501122" cy="1785950"/>
            <a:chOff x="285720" y="0"/>
            <a:chExt cx="8501122" cy="1785950"/>
          </a:xfrm>
        </p:grpSpPr>
        <p:pic>
          <p:nvPicPr>
            <p:cNvPr id="5" name="Picture 2" descr="C:\Documents and Settings\бррр\Рабочий стол\КОНСПЕКТ\11\rotini(1)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0" y="214290"/>
              <a:ext cx="2426264" cy="1319005"/>
            </a:xfrm>
            <a:prstGeom prst="rect">
              <a:avLst/>
            </a:prstGeom>
            <a:noFill/>
          </p:spPr>
        </p:pic>
        <p:pic>
          <p:nvPicPr>
            <p:cNvPr id="6" name="Picture 3" descr="C:\Documents and Settings\бррр\Рабочий стол\КОНСПЕКТ\11\980-1-06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7000892" y="0"/>
              <a:ext cx="1785950" cy="17859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928794" y="1142984"/>
            <a:ext cx="6072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_Ben Krush" pitchFamily="82" charset="-52"/>
              </a:rPr>
              <a:t>Что кому необходимо?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000240"/>
            <a:ext cx="2159566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Кастрюля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ourier New" pitchFamily="49" charset="0"/>
                <a:ea typeface="Segoe UI" pitchFamily="34" charset="0"/>
                <a:cs typeface="Courier New" pitchFamily="49" charset="0"/>
              </a:rPr>
              <a:t>Лопатка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ourier New" pitchFamily="49" charset="0"/>
                <a:ea typeface="Segoe UI" pitchFamily="34" charset="0"/>
                <a:cs typeface="Courier New" pitchFamily="49" charset="0"/>
              </a:rPr>
              <a:t>Скалка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ourier New" pitchFamily="49" charset="0"/>
                <a:ea typeface="Segoe UI" pitchFamily="34" charset="0"/>
                <a:cs typeface="Courier New" pitchFamily="49" charset="0"/>
              </a:rPr>
              <a:t>Тёрка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ourier New" pitchFamily="49" charset="0"/>
                <a:ea typeface="Segoe UI" pitchFamily="34" charset="0"/>
                <a:cs typeface="Courier New" pitchFamily="49" charset="0"/>
              </a:rPr>
              <a:t>Ложка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ourier New" pitchFamily="49" charset="0"/>
                <a:ea typeface="Segoe UI" pitchFamily="34" charset="0"/>
                <a:cs typeface="Courier New" pitchFamily="49" charset="0"/>
              </a:rPr>
              <a:t>Солонка</a:t>
            </a:r>
            <a:endParaRPr lang="ru-RU" sz="3200" b="1" dirty="0" smtClean="0">
              <a:latin typeface="Courier New" pitchFamily="49" charset="0"/>
              <a:ea typeface="Segoe UI" pitchFamily="34" charset="0"/>
              <a:cs typeface="Courier New" pitchFamily="49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ourier New" pitchFamily="49" charset="0"/>
                <a:ea typeface="Segoe UI" pitchFamily="34" charset="0"/>
                <a:cs typeface="Courier New" pitchFamily="49" charset="0"/>
              </a:rPr>
              <a:t>Фартук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ourier New" pitchFamily="49" charset="0"/>
                <a:ea typeface="Segoe UI" pitchFamily="34" charset="0"/>
                <a:cs typeface="Courier New" pitchFamily="49" charset="0"/>
              </a:rPr>
              <a:t>Колпак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ourier New" pitchFamily="49" charset="0"/>
                <a:ea typeface="Segoe UI" pitchFamily="34" charset="0"/>
                <a:cs typeface="Courier New" pitchFamily="49" charset="0"/>
              </a:rPr>
              <a:t>Тарелка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2428868"/>
            <a:ext cx="28575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Ткань</a:t>
            </a:r>
          </a:p>
          <a:p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Нитки</a:t>
            </a:r>
          </a:p>
          <a:p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Линейка</a:t>
            </a:r>
          </a:p>
          <a:p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Лекало</a:t>
            </a:r>
          </a:p>
          <a:p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Иголки</a:t>
            </a:r>
          </a:p>
          <a:p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Игольница</a:t>
            </a:r>
          </a:p>
          <a:p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Напёрсток</a:t>
            </a:r>
            <a:endParaRPr lang="ru-RU" sz="32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85720" y="0"/>
            <a:ext cx="8501122" cy="1785950"/>
            <a:chOff x="285720" y="0"/>
            <a:chExt cx="8501122" cy="1785950"/>
          </a:xfrm>
        </p:grpSpPr>
        <p:pic>
          <p:nvPicPr>
            <p:cNvPr id="7" name="Picture 2" descr="C:\Documents and Settings\бррр\Рабочий стол\КОНСПЕКТ\11\rotini(1)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0" y="214290"/>
              <a:ext cx="2426264" cy="1319005"/>
            </a:xfrm>
            <a:prstGeom prst="rect">
              <a:avLst/>
            </a:prstGeom>
            <a:noFill/>
          </p:spPr>
        </p:pic>
        <p:pic>
          <p:nvPicPr>
            <p:cNvPr id="8" name="Picture 3" descr="C:\Documents and Settings\бррр\Рабочий стол\КОНСПЕКТ\11\980-1-06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7000892" y="0"/>
              <a:ext cx="1785950" cy="17859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71472" y="1785926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_Ben Krush" pitchFamily="82" charset="-52"/>
              </a:rPr>
              <a:t>Определите на ощупь крупы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1000108"/>
            <a:ext cx="557216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_Ben Krush" pitchFamily="82" charset="-52"/>
              </a:rPr>
              <a:t>«волшебный </a:t>
            </a:r>
            <a:r>
              <a:rPr lang="ru-RU" sz="3200" dirty="0" smtClean="0">
                <a:latin typeface="m_Ben Krush" pitchFamily="82" charset="-52"/>
              </a:rPr>
              <a:t>мешочек»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1785926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_Ben Krush" pitchFamily="82" charset="-52"/>
              </a:rPr>
              <a:t>Определите на ощупь ткани</a:t>
            </a:r>
            <a:endParaRPr lang="ru-RU" sz="32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85720" y="0"/>
            <a:ext cx="8501122" cy="1785950"/>
            <a:chOff x="285720" y="0"/>
            <a:chExt cx="8501122" cy="1785950"/>
          </a:xfrm>
        </p:grpSpPr>
        <p:pic>
          <p:nvPicPr>
            <p:cNvPr id="7" name="Picture 2" descr="C:\Documents and Settings\бррр\Рабочий стол\КОНСПЕКТ\11\rotini(1)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0" y="214290"/>
              <a:ext cx="2426264" cy="1319005"/>
            </a:xfrm>
            <a:prstGeom prst="rect">
              <a:avLst/>
            </a:prstGeom>
            <a:noFill/>
          </p:spPr>
        </p:pic>
        <p:pic>
          <p:nvPicPr>
            <p:cNvPr id="8" name="Picture 3" descr="C:\Documents and Settings\бррр\Рабочий стол\КОНСПЕКТ\11\980-1-06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7000892" y="0"/>
              <a:ext cx="1785950" cy="1785950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1000100" y="3357562"/>
            <a:ext cx="2571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Гречневая </a:t>
            </a:r>
          </a:p>
          <a:p>
            <a:r>
              <a:rPr lang="ru-RU" sz="3200" dirty="0" smtClean="0"/>
              <a:t>Манная </a:t>
            </a:r>
          </a:p>
          <a:p>
            <a:r>
              <a:rPr lang="ru-RU" sz="3200" dirty="0" smtClean="0"/>
              <a:t>Рис</a:t>
            </a:r>
          </a:p>
          <a:p>
            <a:r>
              <a:rPr lang="ru-RU" sz="3200" dirty="0" smtClean="0"/>
              <a:t>Горох </a:t>
            </a:r>
          </a:p>
          <a:p>
            <a:r>
              <a:rPr lang="ru-RU" sz="3200" dirty="0" smtClean="0"/>
              <a:t>Геркулес </a:t>
            </a:r>
          </a:p>
          <a:p>
            <a:r>
              <a:rPr lang="ru-RU" sz="3200" dirty="0" smtClean="0"/>
              <a:t>Пшено </a:t>
            </a:r>
          </a:p>
          <a:p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429256" y="3357562"/>
            <a:ext cx="2571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Мех</a:t>
            </a:r>
          </a:p>
          <a:p>
            <a:r>
              <a:rPr lang="ru-RU" sz="3200" dirty="0" smtClean="0"/>
              <a:t>Кожа</a:t>
            </a:r>
          </a:p>
          <a:p>
            <a:r>
              <a:rPr lang="ru-RU" sz="3200" dirty="0" smtClean="0"/>
              <a:t>Трикотаж</a:t>
            </a:r>
          </a:p>
          <a:p>
            <a:r>
              <a:rPr lang="ru-RU" sz="3200" dirty="0" smtClean="0"/>
              <a:t>Шерсть</a:t>
            </a:r>
          </a:p>
          <a:p>
            <a:r>
              <a:rPr lang="ru-RU" sz="3200" dirty="0" smtClean="0"/>
              <a:t>Бархат</a:t>
            </a:r>
          </a:p>
          <a:p>
            <a:r>
              <a:rPr lang="ru-RU" sz="3200" dirty="0" smtClean="0"/>
              <a:t>Кружево  </a:t>
            </a:r>
            <a:endParaRPr lang="ru-RU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072066" y="1357298"/>
            <a:ext cx="3000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_Ben Krush" pitchFamily="82" charset="-52"/>
              </a:rPr>
              <a:t>сшейте «НАРЯД»</a:t>
            </a:r>
            <a:endParaRPr lang="ru-RU" sz="32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85720" y="0"/>
            <a:ext cx="8501122" cy="1785950"/>
            <a:chOff x="285720" y="0"/>
            <a:chExt cx="8501122" cy="1785950"/>
          </a:xfrm>
        </p:grpSpPr>
        <p:pic>
          <p:nvPicPr>
            <p:cNvPr id="6" name="Picture 2" descr="C:\Documents and Settings\бррр\Рабочий стол\КОНСПЕКТ\11\rotini(1)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0" y="214290"/>
              <a:ext cx="2426264" cy="1319005"/>
            </a:xfrm>
            <a:prstGeom prst="rect">
              <a:avLst/>
            </a:prstGeom>
            <a:noFill/>
          </p:spPr>
        </p:pic>
        <p:pic>
          <p:nvPicPr>
            <p:cNvPr id="7" name="Picture 3" descr="C:\Documents and Settings\бррр\Рабочий стол\КОНСПЕКТ\11\980-1-06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7000892" y="0"/>
              <a:ext cx="1785950" cy="1785950"/>
            </a:xfrm>
            <a:prstGeom prst="rect">
              <a:avLst/>
            </a:prstGeom>
            <a:noFill/>
          </p:spPr>
        </p:pic>
      </p:grpSp>
      <p:sp>
        <p:nvSpPr>
          <p:cNvPr id="3" name="Прямоугольник 2"/>
          <p:cNvSpPr/>
          <p:nvPr/>
        </p:nvSpPr>
        <p:spPr>
          <a:xfrm>
            <a:off x="1214414" y="1357298"/>
            <a:ext cx="3000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_Ben Krush" pitchFamily="82" charset="-52"/>
              </a:rPr>
              <a:t>Приготовьте «Завтрак»</a:t>
            </a:r>
            <a:endParaRPr lang="ru-RU" sz="3200" dirty="0"/>
          </a:p>
        </p:txBody>
      </p:sp>
      <p:pic>
        <p:nvPicPr>
          <p:cNvPr id="8" name="Рисунок 7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67654">
            <a:off x="2315095" y="2882405"/>
            <a:ext cx="1857889" cy="122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31938">
            <a:off x="238360" y="3037442"/>
            <a:ext cx="1542167" cy="102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николай\Desktop\картинки к заданиям\IMG_0545 - копия.jpeg"/>
          <p:cNvPicPr/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286256"/>
            <a:ext cx="192882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николай\Desktop\картинки к заданиям\IMG_0542.jpeg"/>
          <p:cNvPicPr/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750330" y="4822042"/>
            <a:ext cx="135732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николай\Desktop\картинки к заданиям\IMG_0553.jpe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47" t="14980" r="15156" b="5821"/>
          <a:stretch>
            <a:fillRect/>
          </a:stretch>
        </p:blipFill>
        <p:spPr bwMode="auto">
          <a:xfrm>
            <a:off x="5214942" y="2786058"/>
            <a:ext cx="307183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285720" y="0"/>
            <a:ext cx="8501122" cy="1785950"/>
            <a:chOff x="285720" y="0"/>
            <a:chExt cx="8501122" cy="1785950"/>
          </a:xfrm>
        </p:grpSpPr>
        <p:pic>
          <p:nvPicPr>
            <p:cNvPr id="4" name="Picture 2" descr="C:\Documents and Settings\бррр\Рабочий стол\КОНСПЕКТ\11\rotini(1)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0" y="214290"/>
              <a:ext cx="2426264" cy="1319005"/>
            </a:xfrm>
            <a:prstGeom prst="rect">
              <a:avLst/>
            </a:prstGeom>
            <a:noFill/>
          </p:spPr>
        </p:pic>
        <p:pic>
          <p:nvPicPr>
            <p:cNvPr id="5" name="Picture 3" descr="C:\Documents and Settings\бррр\Рабочий стол\КОНСПЕКТ\11\980-1-06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7000892" y="0"/>
              <a:ext cx="1785950" cy="17859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1571612"/>
            <a:ext cx="496161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_Ben Krush" pitchFamily="82" charset="-52"/>
              </a:rPr>
              <a:t>Угадай 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_Ben Krush" pitchFamily="82" charset="-52"/>
              </a:rPr>
              <a:t>мелодию</a:t>
            </a:r>
            <a:endParaRPr lang="ru-RU" sz="7200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m_Ben Krush" pitchFamily="82" charset="-5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285860"/>
            <a:ext cx="671517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_Ben Krush" pitchFamily="82" charset="-52"/>
              </a:rPr>
              <a:t>О какой профессии песня?</a:t>
            </a:r>
            <a:endParaRPr lang="ru-RU" sz="3200" dirty="0"/>
          </a:p>
        </p:txBody>
      </p:sp>
      <p:pic>
        <p:nvPicPr>
          <p:cNvPr id="1028" name="Picture 4" descr="C:\Documents and Settings\бррр\Рабочий стол\КОНСПЕКТ\пофессии\IMG_05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14686"/>
            <a:ext cx="3571900" cy="23421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357430"/>
            <a:ext cx="4071966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Стюардесса </a:t>
            </a:r>
            <a:endParaRPr lang="ru-RU" sz="3600" dirty="0"/>
          </a:p>
        </p:txBody>
      </p:sp>
      <p:pic>
        <p:nvPicPr>
          <p:cNvPr id="1029" name="Picture 5" descr="C:\Documents and Settings\бррр\Рабочий стол\КОНСПЕКТ\пофессии\3124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14686"/>
            <a:ext cx="3571900" cy="23812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43372" y="2357430"/>
            <a:ext cx="4714876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Бухгалтер  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28612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m_Ben Krush" pitchFamily="82" charset="-52"/>
              </a:rPr>
              <a:t>Назови свое имя </a:t>
            </a:r>
          </a:p>
          <a:p>
            <a:pPr algn="ctr"/>
            <a:r>
              <a:rPr lang="ru-RU" sz="3600" dirty="0" smtClean="0">
                <a:latin typeface="m_Ben Krush" pitchFamily="82" charset="-52"/>
              </a:rPr>
              <a:t>и профессию </a:t>
            </a:r>
          </a:p>
          <a:p>
            <a:pPr algn="ctr"/>
            <a:r>
              <a:rPr lang="ru-RU" sz="3600" dirty="0" smtClean="0">
                <a:latin typeface="m_Ben Krush" pitchFamily="82" charset="-52"/>
              </a:rPr>
              <a:t>на первую букву имени</a:t>
            </a:r>
            <a:endParaRPr lang="ru-RU" sz="3600" dirty="0">
              <a:latin typeface="m_Ben Krush" pitchFamily="8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642918"/>
            <a:ext cx="833273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_Ben Krush" pitchFamily="82" charset="-52"/>
              </a:rPr>
              <a:t>Давайте 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_Ben Krush" pitchFamily="82" charset="-52"/>
              </a:rPr>
              <a:t>познакомимся!</a:t>
            </a:r>
            <a:endParaRPr lang="ru-RU" sz="7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785794"/>
            <a:ext cx="67329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_Ben Krush" pitchFamily="82" charset="-52"/>
              </a:rPr>
              <a:t>Где ошибка?</a:t>
            </a:r>
            <a:endParaRPr lang="ru-RU" sz="7200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m_Ben Krush" pitchFamily="82" charset="-52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14282" y="2214554"/>
            <a:ext cx="871543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6700" marR="0" lvl="0" indent="-2476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Шофёр летит, а лётчик едет.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266700" marR="0" lvl="0" indent="-2476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Учитель продаёт овощи, а продавец учит детей.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266700" marR="0" lvl="0" indent="-2476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Строитель рисует, а художник строит дома.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266700" marR="0" lvl="0" indent="-2476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Повар готовит еду, а швея шьёт одежду.</a:t>
            </a:r>
          </a:p>
          <a:p>
            <a:pPr marL="266700" indent="-2476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Парикмахер защищает Родину, а военный стрижёт людей.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071546"/>
            <a:ext cx="63161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_Ben Krush" pitchFamily="82" charset="-52"/>
              </a:rPr>
              <a:t>Пословицы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3357562"/>
            <a:ext cx="57534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_Ben Krush" pitchFamily="82" charset="-52"/>
              </a:rPr>
              <a:t>поговорки</a:t>
            </a:r>
            <a:endParaRPr lang="ru-RU" sz="7200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m_Ben Krush" pitchFamily="8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2571744"/>
            <a:ext cx="78581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_Ben Krush" pitchFamily="82" charset="-52"/>
              </a:rPr>
              <a:t>и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786322"/>
            <a:ext cx="91440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_Ben Krush" pitchFamily="82" charset="-52"/>
              </a:rPr>
              <a:t>Соедини начало поговорок с концом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20" y="604446"/>
            <a:ext cx="50006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1. Без труда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2. Кто не работает,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3. Делу время,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4. Человек от лени болеет,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5. Не бойся работы,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6. Труд человека кормит,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7. Кончил дело –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8. Какие труды –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357686" y="642918"/>
            <a:ext cx="550072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А. не вынешь и рыбку из пруда.</a:t>
            </a:r>
            <a:endParaRPr 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Б. а потехе – час.</a:t>
            </a:r>
            <a:endParaRPr 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В. гуляй смело.</a:t>
            </a:r>
            <a:endParaRPr 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Г. тот не ест.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Д. а от труда здоровеет.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Е. такие и плоды.</a:t>
            </a:r>
            <a:endParaRPr 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Ж. пусть она тебя боится.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З. а лень портит.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571612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Профессии повторив,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Намотай себе на ус – 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се работы хороши, 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Выбирай на вкус!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428868"/>
            <a:ext cx="5708615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spc="250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_Ben Krush" pitchFamily="82" charset="-52"/>
              </a:rPr>
              <a:t>Молодцы!</a:t>
            </a:r>
            <a:endParaRPr lang="ru-RU" sz="7200" b="1" spc="250" dirty="0">
              <a:ln w="11430">
                <a:solidFill>
                  <a:schemeClr val="bg2">
                    <a:lumMod val="1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_Ben Krush" pitchFamily="82" charset="-5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бррр\Рабочий стол\КОНСПЕКТ\пофессии\IMG_0449.jpe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28595" y="500042"/>
            <a:ext cx="8239429" cy="60007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643042" y="1857364"/>
            <a:ext cx="5926622" cy="2308324"/>
          </a:xfrm>
          <a:prstGeom prst="rect">
            <a:avLst/>
          </a:prstGeom>
          <a:solidFill>
            <a:schemeClr val="bg2">
              <a:alpha val="68000"/>
            </a:schemeClr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spc="2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_Ben Krush" pitchFamily="82" charset="-52"/>
              </a:rPr>
              <a:t>В мире </a:t>
            </a:r>
          </a:p>
          <a:p>
            <a:pPr algn="ctr"/>
            <a:r>
              <a:rPr lang="ru-RU" sz="7200" b="1" spc="2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_Ben Krush" pitchFamily="82" charset="-52"/>
              </a:rPr>
              <a:t>профессий</a:t>
            </a:r>
            <a:endParaRPr lang="ru-RU" sz="7200" b="1" spc="25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_Ben Krush" pitchFamily="82" charset="-5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143116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m_Ben Krush" pitchFamily="82" charset="-52"/>
              </a:rPr>
              <a:t>Напишите Профессии на букву </a:t>
            </a:r>
          </a:p>
          <a:p>
            <a:pPr algn="ctr"/>
            <a:r>
              <a:rPr lang="ru-RU" sz="88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_Ben Krush" pitchFamily="82" charset="-52"/>
              </a:rPr>
              <a:t>П</a:t>
            </a:r>
            <a:endParaRPr lang="ru-RU" sz="8800" b="1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_Ben Krush" pitchFamily="82" charset="-5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2000240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spc="25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m_Ben Krush" pitchFamily="82" charset="-52"/>
              </a:rPr>
              <a:t>загадки</a:t>
            </a:r>
            <a:endParaRPr lang="ru-RU" sz="7200" b="1" spc="25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m_Ben Krush" pitchFamily="82" charset="-5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1455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Средь облаков, на высоте, </a:t>
            </a:r>
          </a:p>
          <a:p>
            <a:pPr algn="ctr"/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Он строит новый дом, </a:t>
            </a:r>
          </a:p>
          <a:p>
            <a:pPr algn="ctr"/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Чтобы в тепле и красоте Счастливо жили люди в нём. </a:t>
            </a:r>
            <a:endParaRPr lang="ru-RU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240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pc="25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m_Ben Krush" pitchFamily="82" charset="-52"/>
              </a:rPr>
              <a:t>загадка</a:t>
            </a:r>
            <a:endParaRPr lang="ru-RU" sz="7200" b="1" spc="25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m_Ben Krush" pitchFamily="82" charset="-5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2000240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spc="25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_Ben Krush" pitchFamily="82" charset="-52"/>
              </a:rPr>
              <a:t>Строитель</a:t>
            </a:r>
            <a:endParaRPr lang="ru-RU" sz="7200" b="1" spc="25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_Ben Krush" pitchFamily="82" charset="-5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07167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Courier New" pitchFamily="49" charset="0"/>
                <a:ea typeface="Segoe UI" pitchFamily="34" charset="0"/>
                <a:cs typeface="Courier New" pitchFamily="49" charset="0"/>
              </a:rPr>
              <a:t>У него товаров горы: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Courier New" pitchFamily="49" charset="0"/>
                <a:ea typeface="Segoe UI" pitchFamily="34" charset="0"/>
                <a:cs typeface="Courier New" pitchFamily="49" charset="0"/>
              </a:rPr>
              <a:t>Огурцы и помидоры,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Courier New" pitchFamily="49" charset="0"/>
                <a:ea typeface="Segoe UI" pitchFamily="34" charset="0"/>
                <a:cs typeface="Courier New" pitchFamily="49" charset="0"/>
              </a:rPr>
              <a:t>Кабачки, капуста, мёд –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Courier New" pitchFamily="49" charset="0"/>
                <a:ea typeface="Segoe UI" pitchFamily="34" charset="0"/>
                <a:cs typeface="Courier New" pitchFamily="49" charset="0"/>
              </a:rPr>
              <a:t>Всё он людям продаёт.</a:t>
            </a:r>
            <a:endParaRPr lang="ru-RU" sz="36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240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pc="25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m_Ben Krush" pitchFamily="82" charset="-52"/>
              </a:rPr>
              <a:t>загадка</a:t>
            </a:r>
            <a:endParaRPr lang="ru-RU" sz="7200" b="1" spc="25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m_Ben Krush" pitchFamily="82" charset="-5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000240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spc="25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_Ben Krush" pitchFamily="82" charset="-52"/>
              </a:rPr>
              <a:t>продавец</a:t>
            </a:r>
            <a:endParaRPr lang="ru-RU" sz="7200" b="1" spc="25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_Ben Krush" pitchFamily="82" charset="-5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485</Words>
  <Application>Microsoft Office PowerPoint</Application>
  <PresentationFormat>Экран (4:3)</PresentationFormat>
  <Paragraphs>138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Руслан</dc:creator>
  <cp:lastModifiedBy>Ж</cp:lastModifiedBy>
  <cp:revision>50</cp:revision>
  <dcterms:modified xsi:type="dcterms:W3CDTF">2014-12-12T05:35:51Z</dcterms:modified>
</cp:coreProperties>
</file>