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4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9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18.10.23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69.jpeg"/><Relationship Id="rId5" Type="http://schemas.openxmlformats.org/officeDocument/2006/relationships/image" Target="../media/image64.jpeg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0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22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2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avtor/irina999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bho.ru/uploads/images/s/h/k/shkolnij_fon_dlja_prezentatsi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6"/>
            <a:ext cx="9163130" cy="6886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1200" b="1" dirty="0" smtClean="0" bmk="">
                <a:latin typeface="Segoe Script" pitchFamily="34" charset="0"/>
                <a:ea typeface="Calibri" pitchFamily="34" charset="0"/>
                <a:cs typeface="Times New Roman" pitchFamily="18" charset="0"/>
              </a:rPr>
              <a:t>униципальное казенное дошкольное образовательное учреждение</a:t>
            </a:r>
            <a:endParaRPr lang="ru-RU" sz="1200" dirty="0" smtClean="0">
              <a:latin typeface="Segoe Script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 bmk="_GoBack">
                <a:latin typeface="Segoe Script" pitchFamily="34" charset="0"/>
                <a:ea typeface="Calibri" pitchFamily="34" charset="0"/>
                <a:cs typeface="Times New Roman" pitchFamily="18" charset="0"/>
              </a:rPr>
              <a:t>«Детский сад № 10»  г. Пласта</a:t>
            </a:r>
            <a:endParaRPr lang="ru-RU" sz="1200" dirty="0" smtClean="0" bmk="_GoBack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143116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latin typeface="Segoe Script" pitchFamily="34" charset="0"/>
              </a:rPr>
              <a:t>«Мой город – Пласт»</a:t>
            </a:r>
            <a:endParaRPr lang="ru-RU" sz="4400" b="1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614364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Составила Учитель-логопед  Федотова Ю.В., 2017 г.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1" name="Picture 3" descr="H:\Проект Мой город\ima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857628"/>
            <a:ext cx="2828932" cy="189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ttp://old.toposural.ru/gerb/plas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142984"/>
            <a:ext cx="1171278" cy="1460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428628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Достопримечательности города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4" name="Picture 4" descr="H:\Проект Мой город\image (6).jpg"/>
          <p:cNvPicPr>
            <a:picLocks noChangeAspect="1" noChangeArrowheads="1"/>
          </p:cNvPicPr>
          <p:nvPr/>
        </p:nvPicPr>
        <p:blipFill>
          <a:blip r:embed="rId2"/>
          <a:srcRect l="9524"/>
          <a:stretch>
            <a:fillRect/>
          </a:stretch>
        </p:blipFill>
        <p:spPr bwMode="auto">
          <a:xfrm>
            <a:off x="285720" y="785794"/>
            <a:ext cx="2714644" cy="1820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H:\Проект Мой город\Пласт_аквамарин.jpg"/>
          <p:cNvPicPr>
            <a:picLocks noChangeAspect="1" noChangeArrowheads="1"/>
          </p:cNvPicPr>
          <p:nvPr/>
        </p:nvPicPr>
        <p:blipFill>
          <a:blip r:embed="rId3"/>
          <a:srcRect b="7353"/>
          <a:stretch>
            <a:fillRect/>
          </a:stretch>
        </p:blipFill>
        <p:spPr bwMode="auto">
          <a:xfrm>
            <a:off x="285720" y="2786058"/>
            <a:ext cx="2679524" cy="1800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7" descr="H:\Проект Мой город\pla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62526"/>
            <a:ext cx="2746372" cy="1952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H:\Проект Мой город\vparkekulturyiotdyha.jpg"/>
          <p:cNvPicPr>
            <a:picLocks noChangeAspect="1" noChangeArrowheads="1"/>
          </p:cNvPicPr>
          <p:nvPr/>
        </p:nvPicPr>
        <p:blipFill>
          <a:blip r:embed="rId5" cstate="print"/>
          <a:srcRect b="7214"/>
          <a:stretch>
            <a:fillRect/>
          </a:stretch>
        </p:blipFill>
        <p:spPr bwMode="auto">
          <a:xfrm>
            <a:off x="4898966" y="214290"/>
            <a:ext cx="160186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0" name="Picture 10" descr="H:\Проект Мой город\_avatar180.jpg"/>
          <p:cNvPicPr>
            <a:picLocks noChangeAspect="1" noChangeArrowheads="1"/>
          </p:cNvPicPr>
          <p:nvPr/>
        </p:nvPicPr>
        <p:blipFill>
          <a:blip r:embed="rId6"/>
          <a:srcRect b="13472"/>
          <a:stretch>
            <a:fillRect/>
          </a:stretch>
        </p:blipFill>
        <p:spPr bwMode="auto">
          <a:xfrm>
            <a:off x="307949" y="4857760"/>
            <a:ext cx="2620977" cy="1835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1" name="Picture 11" descr="H:\Проект Мой город\image (20).jpg"/>
          <p:cNvPicPr>
            <a:picLocks noChangeAspect="1" noChangeArrowheads="1"/>
          </p:cNvPicPr>
          <p:nvPr/>
        </p:nvPicPr>
        <p:blipFill>
          <a:blip r:embed="rId7"/>
          <a:srcRect t="13101" b="1746"/>
          <a:stretch>
            <a:fillRect/>
          </a:stretch>
        </p:blipFill>
        <p:spPr bwMode="auto">
          <a:xfrm>
            <a:off x="3204797" y="1142984"/>
            <a:ext cx="1510079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2" name="Picture 12" descr="H:\Проект Мой город\image19003876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214290"/>
            <a:ext cx="221457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Проект Мой город\dk_2_8WfHWKN.jpg"/>
          <p:cNvPicPr>
            <a:picLocks noChangeAspect="1" noChangeArrowheads="1"/>
          </p:cNvPicPr>
          <p:nvPr/>
        </p:nvPicPr>
        <p:blipFill>
          <a:blip r:embed="rId9"/>
          <a:srcRect l="2500" t="18333" r="20000" b="10000"/>
          <a:stretch>
            <a:fillRect/>
          </a:stretch>
        </p:blipFill>
        <p:spPr bwMode="auto">
          <a:xfrm>
            <a:off x="3286116" y="2714620"/>
            <a:ext cx="2583397" cy="1791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0" descr="H:\Проект Мой город\P42308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2643182"/>
            <a:ext cx="2786082" cy="1851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www.naurale.com/item_gallery/120/df5e9abe0acdf138e1157b034503794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64681" y="4851443"/>
            <a:ext cx="2764641" cy="1863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Проект Мой город\191182_603x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7278" y="3000372"/>
            <a:ext cx="224073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5" name="Picture 17" descr="H:\Проект Мой город\school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2286016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 descr="H:\Проект Мой город\Plast_Ujuralzoloto3.jpg"/>
          <p:cNvPicPr>
            <a:picLocks noChangeAspect="1" noChangeArrowheads="1"/>
          </p:cNvPicPr>
          <p:nvPr/>
        </p:nvPicPr>
        <p:blipFill>
          <a:blip r:embed="rId4"/>
          <a:srcRect t="10526"/>
          <a:stretch>
            <a:fillRect/>
          </a:stretch>
        </p:blipFill>
        <p:spPr bwMode="auto">
          <a:xfrm>
            <a:off x="4643438" y="1714488"/>
            <a:ext cx="2214578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 descr="H:\Проект Мой город\scool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000372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:\Проект Мой город\Пласт_поликлин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-10669"/>
            <a:ext cx="2357454" cy="1725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3" name="Picture 15" descr="H:\Проект Мой город\image1754527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2357434" cy="169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:\Проект Мой город\image (2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2775" y="2319345"/>
            <a:ext cx="21812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:\Проект Мой город\image (10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62775" y="33329"/>
            <a:ext cx="21812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:\Проект Мой город\image (29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62775" y="4676775"/>
            <a:ext cx="21812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9" descr="H:\Проект Мой город\image (9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6791" y="4676775"/>
            <a:ext cx="21812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H:\Проект Мой город\image (2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2" y="4676775"/>
            <a:ext cx="21812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H:\Проект Мой город\image (27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57430"/>
            <a:ext cx="21812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1" name="Picture 13" descr="H:\Проект Мой город\image (25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984" y="4676775"/>
            <a:ext cx="2286016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H:\Проект Мой город\image (28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32" y="33329"/>
            <a:ext cx="2181225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erirus.zzz.com.ua/mdcilamuca/pic396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71480"/>
            <a:ext cx="34290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Дома бывают разные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Высокие и низкие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Далекие и близкие,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Панельные, кирпичные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Вроде бы обычные.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Домашние, лечебные,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Торговые, учебные,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Театры и жилье-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Красивые такие-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Полезные, прекрасные</a:t>
            </a:r>
            <a:endParaRPr lang="ru-RU" sz="1400" dirty="0" smtClean="0">
              <a:latin typeface="Comic Sans MS" pitchFamily="66" charset="0"/>
            </a:endParaRPr>
          </a:p>
          <a:p>
            <a:pPr algn="ctr" fontAlgn="base"/>
            <a:r>
              <a:rPr lang="ru-RU" sz="1400" i="1" dirty="0" smtClean="0">
                <a:latin typeface="Comic Sans MS" pitchFamily="66" charset="0"/>
              </a:rPr>
              <a:t>Дома бывают разные.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571480"/>
            <a:ext cx="34290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u="sng" dirty="0" smtClean="0">
                <a:solidFill>
                  <a:srgbClr val="FF0000"/>
                </a:solidFill>
                <a:latin typeface="Comic Sans MS" pitchFamily="66" charset="0"/>
                <a:hlinkClick r:id="rId3"/>
              </a:rPr>
              <a:t>Ирина </a:t>
            </a:r>
            <a:r>
              <a:rPr lang="ru-RU" sz="1200" b="1" i="1" u="sng" dirty="0" err="1" smtClean="0">
                <a:solidFill>
                  <a:srgbClr val="FF0000"/>
                </a:solidFill>
                <a:latin typeface="Comic Sans MS" pitchFamily="66" charset="0"/>
                <a:hlinkClick r:id="rId3"/>
              </a:rPr>
              <a:t>Новакова</a:t>
            </a:r>
            <a:endParaRPr lang="ru-RU" sz="1200" b="1" i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1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1200" dirty="0" smtClean="0">
                <a:latin typeface="Comic Sans MS" pitchFamily="66" charset="0"/>
              </a:rPr>
              <a:t>Из  маленьких селений  на Урале,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Где добывали золото в поту,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Образовался город – Пласт  назвали.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Он воплотил старателей  мечту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О жизни, обеспеченной,  счастливой,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Чтобы в домах уютно и тепло…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Народ  здесь оседал  трудолюбивый,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Хоть  многих уже время  унесло...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Но продолжают жить их дети, внуки…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Спускаются под землю за рудой,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Дома возводят золотые руки,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В мечтах летят за яркою звездой.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/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За семьдесят пять лет преобразился, 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На  золотом пласту расцвёл  наш  Пласт.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Приезжим  город  тоже полюбился…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Ведь не иссяк здесь доброты запас.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Здесь всех с улыбкой, радостно  встречают…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Гостеприимный в городе  народ!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А пироги  пекут  какие  – к чаю!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А в праздник – песни, танцы, хоровод!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Люблю я этот город,  незаметный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Среди высоких сосен, средь берёз!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Он  в трудные минуты дарит свет мне,</a:t>
            </a:r>
            <a:br>
              <a:rPr lang="ru-RU" sz="1200" dirty="0" smtClean="0">
                <a:latin typeface="Comic Sans MS" pitchFamily="66" charset="0"/>
              </a:rPr>
            </a:br>
            <a:r>
              <a:rPr lang="ru-RU" sz="1200" dirty="0" smtClean="0">
                <a:latin typeface="Comic Sans MS" pitchFamily="66" charset="0"/>
              </a:rPr>
              <a:t>И  душу согревает в злой   мороз!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3214686"/>
            <a:ext cx="3143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«Всякому мила своя сторона».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«Русский человек без родины не живет».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«Родная сторона - мать родная, чужая сторона - мачеха».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«Малая родина - милая родина».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«Каждому свой край сладок».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«На родной стороне и камешек знаком».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«Родина краше солнца, дороже золота».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«Родная землица и во сне снится».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«Своя земля и в горсти мила».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«Нет в мире краше Родины нашей».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«Всякая птица свое гнездо любит».</a:t>
            </a:r>
            <a:endParaRPr lang="ru-RU" sz="1200" dirty="0" smtClean="0">
              <a:latin typeface="Comic Sans MS" pitchFamily="66" charset="0"/>
            </a:endParaRPr>
          </a:p>
          <a:p>
            <a:pPr algn="ctr" fontAlgn="base"/>
            <a:r>
              <a:rPr lang="ru-RU" sz="1200" i="1" dirty="0" smtClean="0">
                <a:latin typeface="Comic Sans MS" pitchFamily="66" charset="0"/>
              </a:rPr>
              <a:t>«Где кто родился, там и пригодился»</a:t>
            </a:r>
            <a:r>
              <a:rPr lang="ru-RU" sz="1200" dirty="0" smtClean="0">
                <a:latin typeface="Comic Sans MS" pitchFamily="66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erirus.zzz.com.ua/mdcilamuca/pic396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35719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 и любви к родному городу, к своей малой родине и развитие познавательной активности детей старшего дошкольного возраста в изучении истории родного края.</a:t>
            </a:r>
          </a:p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Коррекционно-образовательные: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1.Уточнить и систематизировать знания детей о родном городе, его истории, достопримечательностях, улицах города. 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2.Расширить словарный запас детей:</a:t>
            </a:r>
          </a:p>
          <a:p>
            <a:pPr fontAlgn="base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- Предмет: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площадь, улица, герб, памятник, монумент, бассейн, достопримечательность, церковь, мечеть, библиотека, стадион, спортзал, завод, фабрика;</a:t>
            </a:r>
          </a:p>
          <a:p>
            <a:pPr fontAlgn="base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- Признаки: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красивый, большой, широкая, узкая, кирпичный, панельный, зеленый, высокий;</a:t>
            </a:r>
          </a:p>
          <a:p>
            <a:pPr fontAlgn="base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- Действия: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любоваться, беречь, любить, заботиться, изучать, работать, ухаживать, строить, помнить, гулять.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3.Совершенствовать грамматический строй речи: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 формировать умение правильно строить предложение;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 отвечать полным предложением;</a:t>
            </a:r>
          </a:p>
          <a:p>
            <a:pPr fontAlgn="base">
              <a:buFontTx/>
              <a:buChar char="-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согласовывать слова в предложениях в роде, числе, падеже.</a:t>
            </a:r>
          </a:p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Коррекционно-развивающие: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Развивать диалогическую речь;</a:t>
            </a:r>
          </a:p>
          <a:p>
            <a:pPr lvl="0"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Слуховое и зрительное внимание;</a:t>
            </a:r>
          </a:p>
          <a:p>
            <a:pPr lvl="0"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Учить думать, размышлять и рассуждать на заданную тему.</a:t>
            </a:r>
          </a:p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Коррекционно-воспитательные: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1.Воспитывать любовь к родному городу, его жителям, желание заботиться о городе, поддерживать чистоту и порядок;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Воспитывать доброжелательность, умение работать самостоятельно и в коллективе.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32147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развитие, художественно-эстетическое развитие, речевое развитие, физическое развитие, познавательное развитие.</a:t>
            </a:r>
          </a:p>
          <a:p>
            <a:pPr fontAlgn="base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1.Целевые прогулки по близлежащим улицам, по парку, к монументам.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2.Беседы о названиях улиц.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3.Беседы о профессиях родителей.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4.Рассматривание фотографий «Улицы родного города», «Памятники родного города», «Достопримечательности  Пласта. Обсуждение.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5.Беседа о домашних адресах.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6.Игра «Путешествие по родному городу».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7.Игра «Узнай, где я нахожусь»</a:t>
            </a: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8.Чтение и разучивание стихов, пословиц.</a:t>
            </a:r>
          </a:p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Оборудование.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Слайды с фотографиями города Пласта, с достопримечательностями и памятниками, стихотворения и рассказы о городе Пласте, символика города, карта, мяч, ваза с цветами.</a:t>
            </a:r>
          </a:p>
          <a:p>
            <a:pPr fontAlgn="base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Ход НОД: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« Малая родина все равно большая,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ведь она единственная» Ж. 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Ренар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s00.infourok.ru/images/doc/184/21132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http://lusana.ru/files/22937/653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786610" cy="509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pt4web.ru/images/1152/34835/640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://ppt4web.ru/images/1152/34835/640/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357562"/>
            <a:ext cx="4667251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2" name="Picture 6" descr="http://foto.glavbukh.ru/files/participant/492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4643438" cy="32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http://prezentacii.info/wp-content/uploads/2015/11/S6ggvXvuirIQi1c6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4387213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8" name="Picture 12" descr="http://damascus.ru/images/jekskljuzivnye-tovary/00a9b4019343fbdc849880799ed8199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867230"/>
            <a:ext cx="2428892" cy="2293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:\Проект Мой город\image (8).jpg"/>
          <p:cNvPicPr>
            <a:picLocks noChangeAspect="1" noChangeArrowheads="1"/>
          </p:cNvPicPr>
          <p:nvPr/>
        </p:nvPicPr>
        <p:blipFill>
          <a:blip r:embed="rId2"/>
          <a:srcRect t="9824" b="11573"/>
          <a:stretch>
            <a:fillRect/>
          </a:stretch>
        </p:blipFill>
        <p:spPr bwMode="auto">
          <a:xfrm>
            <a:off x="6786578" y="0"/>
            <a:ext cx="2357422" cy="1714512"/>
          </a:xfrm>
          <a:prstGeom prst="rect">
            <a:avLst/>
          </a:prstGeom>
          <a:noFill/>
        </p:spPr>
      </p:pic>
      <p:pic>
        <p:nvPicPr>
          <p:cNvPr id="20485" name="Picture 5" descr="H:\Проект Мой город\28fc643a1a2f9d75fbf729e292c328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335" y="1785926"/>
            <a:ext cx="2379665" cy="1587735"/>
          </a:xfrm>
          <a:prstGeom prst="rect">
            <a:avLst/>
          </a:prstGeom>
          <a:noFill/>
        </p:spPr>
      </p:pic>
      <p:pic>
        <p:nvPicPr>
          <p:cNvPr id="20486" name="Picture 6" descr="H:\Проект Мой город\P5070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72074"/>
            <a:ext cx="2357422" cy="1785926"/>
          </a:xfrm>
          <a:prstGeom prst="rect">
            <a:avLst/>
          </a:prstGeom>
          <a:noFill/>
        </p:spPr>
      </p:pic>
      <p:pic>
        <p:nvPicPr>
          <p:cNvPr id="20488" name="Picture 8" descr="http://lentachel.ru/netcat_files/3/1/2013/11/MaXHdk4e9TUU6O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429000"/>
            <a:ext cx="2357422" cy="1571637"/>
          </a:xfrm>
          <a:prstGeom prst="rect">
            <a:avLst/>
          </a:prstGeom>
          <a:noFill/>
        </p:spPr>
      </p:pic>
      <p:pic>
        <p:nvPicPr>
          <p:cNvPr id="20490" name="Picture 10" descr="H:\Проект Мой город\image (2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14554"/>
            <a:ext cx="2181225" cy="2181225"/>
          </a:xfrm>
          <a:prstGeom prst="rect">
            <a:avLst/>
          </a:prstGeom>
          <a:noFill/>
        </p:spPr>
      </p:pic>
      <p:pic>
        <p:nvPicPr>
          <p:cNvPr id="20491" name="Picture 11" descr="H:\Проект Мой город\image140159430.jpg"/>
          <p:cNvPicPr>
            <a:picLocks noChangeAspect="1" noChangeArrowheads="1"/>
          </p:cNvPicPr>
          <p:nvPr/>
        </p:nvPicPr>
        <p:blipFill>
          <a:blip r:embed="rId7"/>
          <a:srcRect b="10000"/>
          <a:stretch>
            <a:fillRect/>
          </a:stretch>
        </p:blipFill>
        <p:spPr bwMode="auto">
          <a:xfrm>
            <a:off x="0" y="4429133"/>
            <a:ext cx="335755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H:\Проект Мой город\2014-02-03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2500306"/>
            <a:ext cx="221457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5" name="Picture 15" descr="H:\Проект Мой город\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-71462"/>
            <a:ext cx="2286016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6" name="Picture 16" descr="H:\Проект Мой город\image (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4857760"/>
            <a:ext cx="342902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7" name="Picture 17" descr="H:\Проект Мой город\image (24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181225" cy="2181225"/>
          </a:xfrm>
          <a:prstGeom prst="rect">
            <a:avLst/>
          </a:prstGeom>
          <a:noFill/>
        </p:spPr>
      </p:pic>
      <p:pic>
        <p:nvPicPr>
          <p:cNvPr id="20498" name="Picture 18" descr="H:\Проект Мой город\image (2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2" y="2428868"/>
            <a:ext cx="2214578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9" name="Picture 19" descr="H:\Проект Мой город\332550_600.jpg"/>
          <p:cNvPicPr>
            <a:picLocks noChangeAspect="1" noChangeArrowheads="1"/>
          </p:cNvPicPr>
          <p:nvPr/>
        </p:nvPicPr>
        <p:blipFill>
          <a:blip r:embed="rId13"/>
          <a:srcRect l="11250" t="5000" r="26250" b="5000"/>
          <a:stretch>
            <a:fillRect/>
          </a:stretch>
        </p:blipFill>
        <p:spPr bwMode="auto">
          <a:xfrm>
            <a:off x="4572000" y="1"/>
            <a:ext cx="2157998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Проект Мой город\zavet_26b.jpg"/>
          <p:cNvPicPr>
            <a:picLocks noChangeAspect="1" noChangeArrowheads="1"/>
          </p:cNvPicPr>
          <p:nvPr/>
        </p:nvPicPr>
        <p:blipFill>
          <a:blip r:embed="rId2"/>
          <a:srcRect t="12373"/>
          <a:stretch>
            <a:fillRect/>
          </a:stretch>
        </p:blipFill>
        <p:spPr bwMode="auto">
          <a:xfrm>
            <a:off x="5572132" y="142852"/>
            <a:ext cx="3428992" cy="2023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1" name="Picture 3" descr="H:\Проект Мой город\post-38329-1270223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529" y="142852"/>
            <a:ext cx="206828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H:\Проект Мой город\image13845384_5ef0471d5d79eac01c3808b0cb2664ef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4679222"/>
            <a:ext cx="3429024" cy="2107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3" name="Picture 5" descr="H:\Проект Мой город\ff226b5ded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786322"/>
            <a:ext cx="3423908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4" name="Picture 6" descr="H:\Проект Мой город\c26a328f5e57349dfddc6892fcc2c6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142877"/>
            <a:ext cx="3000396" cy="2143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5" name="Picture 7" descr="H:\Проект Мой город\36102_20160313_1244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357430"/>
            <a:ext cx="3428992" cy="2224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7" name="Picture 9" descr="https://prv0.lori-images.net/shahta-tsentralnaya-gorod-plast-chelyabinskaya-oblast-0003727212-preview.jpg"/>
          <p:cNvPicPr>
            <a:picLocks noChangeAspect="1" noChangeArrowheads="1"/>
          </p:cNvPicPr>
          <p:nvPr/>
        </p:nvPicPr>
        <p:blipFill>
          <a:blip r:embed="rId8"/>
          <a:srcRect r="10839" b="3681"/>
          <a:stretch>
            <a:fillRect/>
          </a:stretch>
        </p:blipFill>
        <p:spPr bwMode="auto">
          <a:xfrm>
            <a:off x="3571868" y="4143380"/>
            <a:ext cx="1845941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http://163gorod.ru/sites/116kzn.ru/files/styles/news-img-full/public/2016/06/Na-shahte-Centralnaya-v-Plast.jpg?itok=fmuhhzP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06" y="2500306"/>
            <a:ext cx="3000396" cy="1950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43240" y="3286124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История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Пласта</a:t>
            </a:r>
            <a:endParaRPr lang="ru-RU" sz="2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erirus.zzz.com.ua/mdcilamuca/pic396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0868"/>
          </a:xfrm>
          <a:prstGeom prst="rect">
            <a:avLst/>
          </a:prstGeom>
          <a:noFill/>
        </p:spPr>
      </p:pic>
      <p:pic>
        <p:nvPicPr>
          <p:cNvPr id="3" name="Picture 2" descr="H:\Проект Мой город\ac9ac9206c8bfa30ed331799c4843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2897701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H:\Проект Мой город\plastray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92867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:\Проект Мой город\image (1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643314"/>
            <a:ext cx="235745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70221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Символика города Пласта</a:t>
            </a:r>
            <a:endParaRPr lang="ru-RU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30710"/>
            <a:ext cx="47149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Улицы города Пласта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Documents and Settings\Администратор.COMP\Рабочий стол\Фото для проекта\Фото улиц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1928770" cy="128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Администратор.COMP\Рабочий стол\Фото для проекта\Фото улиц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073" y="714356"/>
            <a:ext cx="1893243" cy="125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Администратор.COMP\Рабочий стол\Фото для проекта\Фото улиц\imag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714357"/>
            <a:ext cx="1857388" cy="1236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Администратор.COMP\Рабочий стол\Фото для проекта\Фото улиц\image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2214554"/>
            <a:ext cx="193227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Администратор.COMP\Рабочий стол\Фото для проекта\Фото улиц\image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214554"/>
            <a:ext cx="1857388" cy="128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Администратор.COMP\Рабочий стол\Фото для проекта\Фото улиц\image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2214554"/>
            <a:ext cx="1857388" cy="128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Documents and Settings\Администратор.COMP\Рабочий стол\Фото для проекта\Фото улиц\image (9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714355"/>
            <a:ext cx="1857388" cy="1263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Documents and Settings\Администратор.COMP\Рабочий стол\Фото для проекта\Фото улиц\image (10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5360122"/>
            <a:ext cx="1857388" cy="128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Documents and Settings\Администратор.COMP\Рабочий стол\Фото для проекта\Фото улиц\image (1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786190"/>
            <a:ext cx="193227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Documents and Settings\Администратор.COMP\Рабочий стол\Фото для проекта\Фото улиц\image (1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3788524"/>
            <a:ext cx="1857388" cy="128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C:\Documents and Settings\Администратор.COMP\Рабочий стол\Фото для проекта\Фото улиц\image (13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48" y="3819565"/>
            <a:ext cx="1857388" cy="125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 descr="C:\Documents and Settings\Администратор.COMP\Рабочий стол\Фото для проекта\Фото улиц\image (14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5357826"/>
            <a:ext cx="1857388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C:\Documents and Settings\Администратор.COMP\Рабочий стол\Фото для проекта\Фото улиц\image (15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5357826"/>
            <a:ext cx="193227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9" name="Picture 15" descr="C:\Documents and Settings\Администратор.COMP\Рабочий стол\Фото для проекта\Фото улиц\image (16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15338" y="571480"/>
            <a:ext cx="785786" cy="1396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C:\Documents and Settings\Администратор.COMP\Рабочий стол\Фото для проекта\Фото улиц\image (17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72" y="4500570"/>
            <a:ext cx="120551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1" name="Picture 17" descr="C:\Documents and Settings\Администратор.COMP\Рабочий стол\Фото для проекта\Фото улиц\image (18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86512" y="2214554"/>
            <a:ext cx="1214446" cy="2031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3" name="Picture 19" descr="C:\Documents and Settings\Администратор.COMP\Рабочий стол\Фото для проекта\Фото улиц\image (20)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86512" y="4500570"/>
            <a:ext cx="1214414" cy="215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" name="Picture 20" descr="C:\Documents and Settings\Администратор.COMP\Рабочий стол\Фото для проекта\Фото улиц\image (21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15272" y="2214554"/>
            <a:ext cx="1214446" cy="2032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02148"/>
            <a:ext cx="5429288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Памятники  нашего  города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24578" name="Picture 2" descr="H:\Проект Мой город\2q0w1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286016" cy="2363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9" name="Picture 3" descr="H:\Проект Мой город\678a09dde6f2126c421ccb6b864abb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2643206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4" descr="H:\Проект Мой город\2530d56fb98b92950369276f21d31f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2643206" cy="1962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1" name="Picture 5" descr="H:\Проект Мой город\2055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643446"/>
            <a:ext cx="2676925" cy="2007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2" name="Picture 6" descr="H:\Проект Мой город\192918_210x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786058"/>
            <a:ext cx="2643206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3" name="Picture 7" descr="H:\Проект Мой город\image1746273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786058"/>
            <a:ext cx="2286016" cy="171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4" name="Picture 8" descr="H:\Проект Мой город\P92204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785794"/>
            <a:ext cx="2286016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5" name="Picture 9" descr="H:\Проект Мой город\pamyatnik-shahterskomu-trudu-gorod-plast-chelyabinskaya-0003803841-preview.jpg"/>
          <p:cNvPicPr>
            <a:picLocks noChangeAspect="1" noChangeArrowheads="1"/>
          </p:cNvPicPr>
          <p:nvPr/>
        </p:nvPicPr>
        <p:blipFill>
          <a:blip r:embed="rId9"/>
          <a:srcRect b="11989"/>
          <a:stretch>
            <a:fillRect/>
          </a:stretch>
        </p:blipFill>
        <p:spPr bwMode="auto">
          <a:xfrm>
            <a:off x="6143636" y="2786058"/>
            <a:ext cx="2643206" cy="1643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6" name="Picture 10" descr="H:\Проект Мой город\image (16).jpg"/>
          <p:cNvPicPr>
            <a:picLocks noChangeAspect="1" noChangeArrowheads="1"/>
          </p:cNvPicPr>
          <p:nvPr/>
        </p:nvPicPr>
        <p:blipFill>
          <a:blip r:embed="rId10"/>
          <a:srcRect t="9825"/>
          <a:stretch>
            <a:fillRect/>
          </a:stretch>
        </p:blipFill>
        <p:spPr bwMode="auto">
          <a:xfrm>
            <a:off x="3357554" y="4714884"/>
            <a:ext cx="2286016" cy="1966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524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28</cp:revision>
  <dcterms:modified xsi:type="dcterms:W3CDTF">2023-10-18T14:08:27Z</dcterms:modified>
</cp:coreProperties>
</file>