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54" d="100"/>
          <a:sy n="54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3E9388-D3BD-4B5C-9BE6-93EDFEC97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F3BF56-F224-4FCC-A714-27CBC5831D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933056"/>
            <a:ext cx="8064896" cy="2016224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риемы работы с учебником в условиях коррекционного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4716016" cy="914400"/>
          </a:xfrm>
        </p:spPr>
        <p:txBody>
          <a:bodyPr/>
          <a:lstStyle/>
          <a:p>
            <a:r>
              <a:rPr lang="ru-RU" dirty="0" smtClean="0"/>
              <a:t>Из опыта работы учителя географии Л.Н. </a:t>
            </a:r>
            <a:r>
              <a:rPr lang="ru-RU" dirty="0" err="1" smtClean="0"/>
              <a:t>Циулиной</a:t>
            </a:r>
            <a:endParaRPr lang="ru-RU" dirty="0"/>
          </a:p>
        </p:txBody>
      </p:sp>
      <p:pic>
        <p:nvPicPr>
          <p:cNvPr id="1034" name="Picture 10" descr="C:\Program Files (x86)\Microsoft Office\MEDIA\CAGCAT10\j03351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32656"/>
            <a:ext cx="3362102" cy="33621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843005"/>
          </a:xfrm>
        </p:spPr>
        <p:txBody>
          <a:bodyPr/>
          <a:lstStyle/>
          <a:p>
            <a:r>
              <a:rPr lang="ru-RU" dirty="0" smtClean="0"/>
              <a:t>Почему возникла эта проблема?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356992"/>
            <a:ext cx="7786742" cy="2858090"/>
          </a:xfrm>
        </p:spPr>
        <p:txBody>
          <a:bodyPr/>
          <a:lstStyle/>
          <a:p>
            <a:r>
              <a:rPr lang="ru-RU" smtClean="0"/>
              <a:t>В </a:t>
            </a:r>
            <a:r>
              <a:rPr lang="ru-RU" smtClean="0"/>
              <a:t>МБОУ СОШ № 68 СП </a:t>
            </a:r>
            <a:r>
              <a:rPr lang="ru-RU" dirty="0" smtClean="0"/>
              <a:t>обучаются дети, испытывающие проблемы в обучении. У них низка общая культура, общие умения и навыки сформированы на низком уровне. </a:t>
            </a:r>
          </a:p>
          <a:p>
            <a:r>
              <a:rPr lang="ru-RU" dirty="0" smtClean="0"/>
              <a:t>У 75% учащихся не сформированы навыки чтения, полное отсутствие интереса к книге, </a:t>
            </a:r>
            <a:r>
              <a:rPr lang="ru-RU" dirty="0"/>
              <a:t>к</a:t>
            </a:r>
            <a:r>
              <a:rPr lang="ru-RU" dirty="0" smtClean="0"/>
              <a:t> чтению.</a:t>
            </a:r>
          </a:p>
          <a:p>
            <a:endParaRPr lang="ru-RU" dirty="0"/>
          </a:p>
        </p:txBody>
      </p:sp>
      <p:pic>
        <p:nvPicPr>
          <p:cNvPr id="4" name="Picture 9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772816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Program Files (x86)\Microsoft Office\MEDIA\CAGCAT10\j02921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60648"/>
            <a:ext cx="3698527" cy="46085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4720608" cy="1357321"/>
          </a:xfrm>
        </p:spPr>
        <p:txBody>
          <a:bodyPr/>
          <a:lstStyle/>
          <a:p>
            <a:r>
              <a:rPr lang="ru-RU" dirty="0" smtClean="0"/>
              <a:t>В чем я вижу выход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4934352" cy="2785864"/>
          </a:xfrm>
        </p:spPr>
        <p:txBody>
          <a:bodyPr/>
          <a:lstStyle/>
          <a:p>
            <a:r>
              <a:rPr lang="ru-RU" dirty="0" smtClean="0"/>
              <a:t>Выход из этого положения вижу в том, что на ряду с развитием познавательных интересов необходимо развивать учебные умения, и в первую очередь продолжать формировать умения работать с учебником.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128792" cy="1008112"/>
          </a:xfrm>
        </p:spPr>
        <p:txBody>
          <a:bodyPr/>
          <a:lstStyle/>
          <a:p>
            <a:r>
              <a:rPr lang="ru-RU" dirty="0"/>
              <a:t>Ф</a:t>
            </a:r>
            <a:r>
              <a:rPr lang="ru-RU" dirty="0" smtClean="0"/>
              <a:t>ормы работы с учебником</a:t>
            </a:r>
            <a:endParaRPr lang="ru-RU" dirty="0"/>
          </a:p>
        </p:txBody>
      </p:sp>
      <p:pic>
        <p:nvPicPr>
          <p:cNvPr id="4" name="Picture 8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00808"/>
            <a:ext cx="3238782" cy="340971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1700808"/>
            <a:ext cx="5976664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3200" dirty="0" smtClean="0">
                <a:solidFill>
                  <a:schemeClr val="tx2"/>
                </a:solidFill>
              </a:rPr>
              <a:t>1.Знакомство с книгой: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dirty="0" smtClean="0">
                <a:solidFill>
                  <a:schemeClr val="tx2">
                    <a:shade val="75000"/>
                  </a:schemeClr>
                </a:solidFill>
              </a:rPr>
              <a:t>-Название учебника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dirty="0" smtClean="0">
                <a:solidFill>
                  <a:schemeClr val="tx2">
                    <a:shade val="75000"/>
                  </a:schemeClr>
                </a:solidFill>
              </a:rPr>
              <a:t>-Авторы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dirty="0" smtClean="0">
                <a:solidFill>
                  <a:schemeClr val="tx2">
                    <a:shade val="75000"/>
                  </a:schemeClr>
                </a:solidFill>
              </a:rPr>
              <a:t>-Содержание(оглавление)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dirty="0" smtClean="0">
                <a:solidFill>
                  <a:schemeClr val="tx2">
                    <a:shade val="75000"/>
                  </a:schemeClr>
                </a:solidFill>
              </a:rPr>
              <a:t>-Задания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dirty="0" smtClean="0">
                <a:solidFill>
                  <a:schemeClr val="tx2">
                    <a:shade val="75000"/>
                  </a:schemeClr>
                </a:solidFill>
              </a:rPr>
              <a:t>-Словарь терминов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dirty="0" smtClean="0">
                <a:solidFill>
                  <a:schemeClr val="tx2">
                    <a:shade val="75000"/>
                  </a:schemeClr>
                </a:solidFill>
              </a:rPr>
              <a:t>-Рисунки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dirty="0" smtClean="0">
                <a:solidFill>
                  <a:schemeClr val="tx2">
                    <a:shade val="75000"/>
                  </a:schemeClr>
                </a:solidFill>
              </a:rPr>
              <a:t>-Таблицы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2.Работа с текстом учебника: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sz="2000" i="1" dirty="0" smtClean="0"/>
              <a:t>Словарная работа(отработка чтения и понимания сложных для чтения и понимания терминов).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Первичное чтение текста целиком с целью общего восприятия.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Ответы на вопросы после текста.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Деление текста на составные части.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Выяснение значений незнакомых слов и выражений в словаре терминов.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Определение  и использование необходимых иллюстраций.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Запись основных положений в тетрадь.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Отработка чтения выводов.</a:t>
            </a:r>
            <a:endParaRPr lang="ru-RU" sz="2000" i="1" dirty="0"/>
          </a:p>
        </p:txBody>
      </p:sp>
      <p:pic>
        <p:nvPicPr>
          <p:cNvPr id="4" name="Picture 3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25144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7"/>
            <a:ext cx="8686800" cy="28083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3.Работа с иллюстрациями учебника:</a:t>
            </a:r>
          </a:p>
          <a:p>
            <a:pPr>
              <a:buNone/>
            </a:pPr>
            <a:r>
              <a:rPr lang="ru-RU" sz="2400" i="1" dirty="0" smtClean="0"/>
              <a:t>            Рассматривание иллюстрации</a:t>
            </a:r>
          </a:p>
          <a:p>
            <a:pPr>
              <a:buNone/>
            </a:pPr>
            <a:r>
              <a:rPr lang="ru-RU" sz="2400" i="1" dirty="0" smtClean="0"/>
              <a:t>            Соотнесение  ее с текстом учебника</a:t>
            </a:r>
          </a:p>
          <a:p>
            <a:pPr>
              <a:buNone/>
            </a:pPr>
            <a:r>
              <a:rPr lang="ru-RU" sz="2400" i="1" dirty="0" smtClean="0"/>
              <a:t>            Составление рассказа по иллюстрации</a:t>
            </a:r>
            <a:endParaRPr lang="ru-RU" sz="2400" i="1" dirty="0"/>
          </a:p>
        </p:txBody>
      </p:sp>
      <p:pic>
        <p:nvPicPr>
          <p:cNvPr id="4" name="Picture 5" descr="C:\Program Files (x86)\Microsoft Office\MEDIA\CAGCAT10\j028536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7882725" cy="376204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7786742" cy="2632946"/>
          </a:xfrm>
        </p:spPr>
        <p:txBody>
          <a:bodyPr/>
          <a:lstStyle/>
          <a:p>
            <a:pPr marL="342900" indent="-342900"/>
            <a:r>
              <a:rPr lang="ru-RU" sz="3200" b="1" dirty="0" smtClean="0">
                <a:solidFill>
                  <a:schemeClr val="tx2"/>
                </a:solidFill>
              </a:rPr>
              <a:t>4. Работа с таблицами, схемами:</a:t>
            </a:r>
          </a:p>
          <a:p>
            <a:r>
              <a:rPr lang="ru-RU" sz="2800" b="1" i="1" dirty="0" smtClean="0"/>
              <a:t>-</a:t>
            </a:r>
            <a:r>
              <a:rPr lang="ru-RU" sz="2800" i="1" dirty="0" smtClean="0"/>
              <a:t>Ознакомление с содержанием  таблицы.</a:t>
            </a:r>
          </a:p>
          <a:p>
            <a:r>
              <a:rPr lang="ru-RU" sz="2800" i="1" dirty="0" smtClean="0"/>
              <a:t>-Заполнение таблицы с использованием текста учебника.</a:t>
            </a:r>
          </a:p>
          <a:p>
            <a:r>
              <a:rPr lang="ru-RU" sz="2800" i="1" dirty="0" smtClean="0"/>
              <a:t>-Составление рассказа по таблице</a:t>
            </a:r>
            <a:endParaRPr lang="ru-RU" sz="2800" i="1" dirty="0"/>
          </a:p>
        </p:txBody>
      </p:sp>
      <p:pic>
        <p:nvPicPr>
          <p:cNvPr id="4" name="Picture 6" descr="C:\Program Files (x86)\Microsoft Office\MEDIA\CAGCAT10\j028544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83723"/>
            <a:ext cx="8568952" cy="367427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5.Творческие задания по тексту учебника:</a:t>
            </a:r>
          </a:p>
          <a:p>
            <a:pPr>
              <a:buNone/>
            </a:pPr>
            <a:r>
              <a:rPr lang="ru-RU" dirty="0" smtClean="0"/>
              <a:t>         - составление кроссвордов ( для сильных)</a:t>
            </a:r>
          </a:p>
          <a:p>
            <a:pPr>
              <a:buNone/>
            </a:pPr>
            <a:r>
              <a:rPr lang="ru-RU" dirty="0" smtClean="0"/>
              <a:t>         - составление загадок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- ответы на вопросы, в которых есть          слова- подсказки.( для слабых).</a:t>
            </a:r>
          </a:p>
          <a:p>
            <a:pPr>
              <a:buNone/>
            </a:pPr>
            <a:r>
              <a:rPr lang="ru-RU" dirty="0" smtClean="0"/>
              <a:t>         - изготовление своими руками простых макетов из пластилина</a:t>
            </a:r>
          </a:p>
          <a:p>
            <a:endParaRPr lang="ru-RU" dirty="0"/>
          </a:p>
        </p:txBody>
      </p:sp>
      <p:pic>
        <p:nvPicPr>
          <p:cNvPr id="4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869160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313</TotalTime>
  <Words>290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Приемы работы с учебником в условиях коррекционного обучения</vt:lpstr>
      <vt:lpstr>Почему возникла эта проблема?</vt:lpstr>
      <vt:lpstr>В чем я вижу выход</vt:lpstr>
      <vt:lpstr>Формы работы с учебником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работы с учебником</dc:title>
  <dc:creator>student</dc:creator>
  <cp:lastModifiedBy>МБОУ ЦППРК</cp:lastModifiedBy>
  <cp:revision>23</cp:revision>
  <dcterms:created xsi:type="dcterms:W3CDTF">2012-03-22T03:00:46Z</dcterms:created>
  <dcterms:modified xsi:type="dcterms:W3CDTF">2016-10-04T10:30:31Z</dcterms:modified>
</cp:coreProperties>
</file>