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70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Сплочение коллектива</a:t>
            </a:r>
            <a:endParaRPr lang="ru-RU" b="1" dirty="0"/>
          </a:p>
        </p:txBody>
      </p:sp>
      <p:pic>
        <p:nvPicPr>
          <p:cNvPr id="5" name="Рисунок 4" descr="bd43c2c33e31b33ca3a71a38d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1500174"/>
            <a:ext cx="6654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«один за всех,</a:t>
            </a:r>
          </a:p>
          <a:p>
            <a:r>
              <a:rPr lang="ru-RU" sz="6000" b="1" dirty="0" smtClean="0">
                <a:solidFill>
                  <a:srgbClr val="FF0066"/>
                </a:solidFill>
              </a:rPr>
              <a:t>          все за </a:t>
            </a:r>
            <a:r>
              <a:rPr lang="ru-RU" sz="6000" b="1" dirty="0" smtClean="0">
                <a:solidFill>
                  <a:srgbClr val="FF0066"/>
                </a:solidFill>
              </a:rPr>
              <a:t>                                                        </a:t>
            </a:r>
          </a:p>
          <a:p>
            <a:r>
              <a:rPr lang="ru-RU" sz="6000" b="1" smtClean="0">
                <a:solidFill>
                  <a:srgbClr val="FF0066"/>
                </a:solidFill>
              </a:rPr>
              <a:t> </a:t>
            </a:r>
            <a:r>
              <a:rPr lang="ru-RU" sz="6000" b="1" smtClean="0">
                <a:solidFill>
                  <a:srgbClr val="FF0066"/>
                </a:solidFill>
              </a:rPr>
              <a:t>        </a:t>
            </a:r>
            <a:r>
              <a:rPr lang="ru-RU" sz="6000" b="1" smtClean="0">
                <a:solidFill>
                  <a:srgbClr val="FF0066"/>
                </a:solidFill>
              </a:rPr>
              <a:t>одного</a:t>
            </a:r>
            <a:r>
              <a:rPr lang="ru-RU" sz="6000" b="1" dirty="0" smtClean="0">
                <a:solidFill>
                  <a:srgbClr val="FF0066"/>
                </a:solidFill>
              </a:rPr>
              <a:t>»</a:t>
            </a:r>
            <a:endParaRPr lang="ru-RU" sz="6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404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1849437"/>
            <a:ext cx="5619750" cy="4210050"/>
          </a:xfrm>
        </p:spPr>
      </p:pic>
      <p:pic>
        <p:nvPicPr>
          <p:cNvPr id="7" name="Рисунок 6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" name="Содержимое 3" descr="9404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6500858" cy="5497531"/>
          </a:xfrm>
          <a:prstGeom prst="rect">
            <a:avLst/>
          </a:prstGeom>
        </p:spPr>
      </p:pic>
      <p:pic>
        <p:nvPicPr>
          <p:cNvPr id="6" name="Рисунок 5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" name="Содержимое 3" descr="9404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6572296" cy="54975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64652e1263211e4a1483085a99aa192_ad0c0f1427a911e4a1173085a99aa192-480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Содержимое 3" descr="964652e1263211e4a1483085a99aa192_ad0c0f1427a911e4a1173085a99aa192-480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50085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скромный </a:t>
            </a:r>
            <a:br>
              <a:rPr lang="ru-RU" dirty="0" smtClean="0"/>
            </a:br>
            <a:r>
              <a:rPr lang="ru-RU" dirty="0" smtClean="0"/>
              <a:t>умный </a:t>
            </a:r>
          </a:p>
          <a:p>
            <a:r>
              <a:rPr lang="ru-RU" dirty="0" smtClean="0"/>
              <a:t>жадный </a:t>
            </a:r>
            <a:br>
              <a:rPr lang="ru-RU" dirty="0" smtClean="0"/>
            </a:br>
            <a:r>
              <a:rPr lang="ru-RU" dirty="0" smtClean="0"/>
              <a:t>ленивый </a:t>
            </a:r>
            <a:br>
              <a:rPr lang="ru-RU" dirty="0" smtClean="0"/>
            </a:br>
            <a:r>
              <a:rPr lang="ru-RU" dirty="0" smtClean="0"/>
              <a:t>честный </a:t>
            </a:r>
            <a:br>
              <a:rPr lang="ru-RU" dirty="0" smtClean="0"/>
            </a:br>
            <a:r>
              <a:rPr lang="ru-RU" dirty="0" smtClean="0"/>
              <a:t>откровенный </a:t>
            </a:r>
            <a:br>
              <a:rPr lang="ru-RU" dirty="0" smtClean="0"/>
            </a:br>
            <a:r>
              <a:rPr lang="ru-RU" dirty="0" smtClean="0"/>
              <a:t>злой </a:t>
            </a:r>
          </a:p>
          <a:p>
            <a:r>
              <a:rPr lang="ru-RU" dirty="0" smtClean="0"/>
              <a:t>искренний </a:t>
            </a:r>
            <a:br>
              <a:rPr lang="ru-RU" dirty="0" smtClean="0"/>
            </a:br>
            <a:r>
              <a:rPr lang="ru-RU" dirty="0" smtClean="0"/>
              <a:t>решительный</a:t>
            </a:r>
            <a:br>
              <a:rPr lang="ru-RU" dirty="0" smtClean="0"/>
            </a:br>
            <a:r>
              <a:rPr lang="ru-RU" dirty="0" smtClean="0"/>
              <a:t>смелый, храбрый рассеянный </a:t>
            </a:r>
            <a:br>
              <a:rPr lang="ru-RU" dirty="0" smtClean="0"/>
            </a:br>
            <a:r>
              <a:rPr lang="ru-RU" dirty="0" smtClean="0"/>
              <a:t>трусливый </a:t>
            </a:r>
            <a:br>
              <a:rPr lang="ru-RU" dirty="0" smtClean="0"/>
            </a:br>
            <a:r>
              <a:rPr lang="ru-RU" dirty="0" smtClean="0"/>
              <a:t>спокойный</a:t>
            </a:r>
            <a:br>
              <a:rPr lang="ru-RU" dirty="0" smtClean="0"/>
            </a:br>
            <a:r>
              <a:rPr lang="ru-RU" dirty="0" smtClean="0"/>
              <a:t>добрый </a:t>
            </a:r>
            <a:br>
              <a:rPr lang="ru-RU" dirty="0" smtClean="0"/>
            </a:br>
            <a:r>
              <a:rPr lang="ru-RU" dirty="0" smtClean="0"/>
              <a:t>великодушный  находчивый, сообразительный </a:t>
            </a:r>
            <a:br>
              <a:rPr lang="ru-RU" dirty="0" smtClean="0"/>
            </a:br>
            <a:r>
              <a:rPr lang="ru-RU" dirty="0" smtClean="0"/>
              <a:t>рассудительный </a:t>
            </a:r>
            <a:br>
              <a:rPr lang="ru-RU" dirty="0" smtClean="0"/>
            </a:br>
            <a:r>
              <a:rPr lang="ru-RU" dirty="0" smtClean="0"/>
              <a:t>уступчивый, сговорчивый </a:t>
            </a:r>
            <a:br>
              <a:rPr lang="ru-RU" dirty="0" smtClean="0"/>
            </a:br>
            <a:r>
              <a:rPr lang="ru-RU" dirty="0" smtClean="0"/>
              <a:t>трудолюбивый </a:t>
            </a:r>
            <a:br>
              <a:rPr lang="ru-RU" dirty="0" smtClean="0"/>
            </a:br>
            <a:r>
              <a:rPr lang="ru-RU" dirty="0" smtClean="0"/>
              <a:t>мягкий </a:t>
            </a:r>
          </a:p>
          <a:p>
            <a:r>
              <a:rPr lang="ru-RU" dirty="0" smtClean="0"/>
              <a:t>глупый </a:t>
            </a:r>
            <a:br>
              <a:rPr lang="ru-RU" dirty="0" smtClean="0"/>
            </a:br>
            <a:r>
              <a:rPr lang="ru-RU" dirty="0" smtClean="0"/>
              <a:t>заботливый, внимательный к другим </a:t>
            </a:r>
            <a:br>
              <a:rPr lang="ru-RU" dirty="0" smtClean="0"/>
            </a:br>
            <a:r>
              <a:rPr lang="ru-RU" dirty="0" smtClean="0"/>
              <a:t>сочувствующий </a:t>
            </a:r>
            <a:br>
              <a:rPr lang="ru-RU" dirty="0" smtClean="0"/>
            </a:br>
            <a:r>
              <a:rPr lang="ru-RU" dirty="0" smtClean="0"/>
              <a:t>вежливый </a:t>
            </a:r>
            <a:br>
              <a:rPr lang="ru-RU" dirty="0" smtClean="0"/>
            </a:br>
            <a:r>
              <a:rPr lang="ru-RU" dirty="0" smtClean="0"/>
              <a:t>бескорыстный </a:t>
            </a:r>
            <a:br>
              <a:rPr lang="ru-RU" dirty="0" smtClean="0"/>
            </a:br>
            <a:r>
              <a:rPr lang="ru-RU" dirty="0" smtClean="0"/>
              <a:t>весёлый </a:t>
            </a:r>
            <a:br>
              <a:rPr lang="ru-RU" dirty="0" smtClean="0"/>
            </a:br>
            <a:r>
              <a:rPr lang="ru-RU" dirty="0" smtClean="0"/>
              <a:t>жизнерадостный, бодрый </a:t>
            </a:r>
            <a:br>
              <a:rPr lang="ru-RU" dirty="0" smtClean="0"/>
            </a:br>
            <a:r>
              <a:rPr lang="ru-RU" dirty="0" smtClean="0"/>
              <a:t>хитрый 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6fde6c7d0f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714356"/>
            <a:ext cx="62865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скромный , умный , жадный,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ленивый , честный , злой, искренний , решительный, смелый, храбрый рассеянный, трусливый, спокойный, добрый ,великодушный  находчивый, сообразительный, рассудительный, уступчивый, сговорчивый,  трудолюбивый , мягкий, глупый , заботливый, внимательный к другим, сочувствующий ,вежливый , бескорыстный, весёлый , жизнерадостный, бодрый ,  хитрый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opo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«Один за всех, все за одного»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869163-4eea2a6fc6f8889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643050"/>
            <a:ext cx="56883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«Дружба»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52943_1329313274449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105" y="1600200"/>
            <a:ext cx="6347789" cy="4708525"/>
          </a:xfrm>
        </p:spPr>
      </p:pic>
      <p:pic>
        <p:nvPicPr>
          <p:cNvPr id="8" name="Рисунок 7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" name="Содержимое 3" descr="952943_1329313274449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500858" cy="55007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33943502_8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20862"/>
            <a:ext cx="5715000" cy="4267200"/>
          </a:xfrm>
        </p:spPr>
      </p:pic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Содержимое 3" descr="1333943502_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357982" cy="535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715172" cy="4500593"/>
          </a:xfrm>
        </p:spPr>
      </p:pic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6643734" cy="535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930525"/>
            <a:ext cx="2895600" cy="2047875"/>
          </a:xfrm>
        </p:spPr>
      </p:pic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Содержимое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357982" cy="53578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337" y="2930525"/>
            <a:ext cx="1457325" cy="2047875"/>
          </a:xfrm>
        </p:spPr>
      </p:pic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Содержимое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429419" cy="54292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" name="Содержимое 7" descr="im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714356"/>
            <a:ext cx="6500858" cy="5429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inni_puh_i_den_zabot_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037" y="2039937"/>
            <a:ext cx="4733925" cy="3829050"/>
          </a:xfrm>
        </p:spPr>
      </p:pic>
      <p:pic>
        <p:nvPicPr>
          <p:cNvPr id="5" name="Рисунок 4" descr="56fde6c7d0f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Содержимое 3" descr="vinni_puh_i_den_zabot_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85794"/>
            <a:ext cx="6429420" cy="52864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32</Words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Сплочение коллектива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Сплочение коллектива</dc:title>
  <cp:lastModifiedBy>psiholog</cp:lastModifiedBy>
  <cp:revision>31</cp:revision>
  <dcterms:modified xsi:type="dcterms:W3CDTF">2017-04-12T04:38:59Z</dcterms:modified>
</cp:coreProperties>
</file>