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1"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pPr/>
              <a:t>25.02.2015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19B0651-EE4F-4900-A07F-96A6BFA9D0F0}"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25.02.2015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25.02.2015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pPr/>
              <a:t>25.02.2015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25.02.2015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25.02.2015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25.02.2015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pPr/>
              <a:t>25.02.2015</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de-DE" dirty="0" smtClean="0"/>
              <a:t>Meine Familie</a:t>
            </a:r>
            <a:br>
              <a:rPr lang="de-DE" dirty="0" smtClean="0"/>
            </a:br>
            <a:endParaRPr lang="ru-RU" dirty="0"/>
          </a:p>
        </p:txBody>
      </p:sp>
      <p:sp>
        <p:nvSpPr>
          <p:cNvPr id="3" name="Подзаголовок 2"/>
          <p:cNvSpPr>
            <a:spLocks noGrp="1"/>
          </p:cNvSpPr>
          <p:nvPr>
            <p:ph type="subTitle" idx="1"/>
          </p:nvPr>
        </p:nvSpPr>
        <p:spPr/>
        <p:txBody>
          <a:bodyPr>
            <a:normAutofit/>
          </a:bodyPr>
          <a:lstStyle/>
          <a:p>
            <a:r>
              <a:rPr lang="ru-RU" dirty="0" smtClean="0"/>
              <a:t>Выполнили: группа 5а класса</a:t>
            </a:r>
          </a:p>
          <a:p>
            <a:r>
              <a:rPr lang="ru-RU" dirty="0" smtClean="0"/>
              <a:t>                       МАОУ СОШ №5</a:t>
            </a:r>
          </a:p>
          <a:p>
            <a:r>
              <a:rPr lang="ru-RU" dirty="0" smtClean="0"/>
              <a:t>Проверила: </a:t>
            </a:r>
            <a:r>
              <a:rPr lang="ru-RU" dirty="0" err="1" smtClean="0"/>
              <a:t>Монякова</a:t>
            </a:r>
            <a:r>
              <a:rPr lang="ru-RU" dirty="0" smtClean="0"/>
              <a:t> С.И</a:t>
            </a:r>
          </a:p>
        </p:txBody>
      </p:sp>
    </p:spTree>
    <p:extLst>
      <p:ext uri="{BB962C8B-B14F-4D97-AF65-F5344CB8AC3E}">
        <p14:creationId xmlns:p14="http://schemas.microsoft.com/office/powerpoint/2010/main" xmlns="" val="1872331944"/>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24744"/>
            <a:ext cx="8363272" cy="4810546"/>
          </a:xfrm>
        </p:spPr>
        <p:txBody>
          <a:bodyPr>
            <a:normAutofit fontScale="90000"/>
          </a:bodyPr>
          <a:lstStyle/>
          <a:p>
            <a:r>
              <a:rPr lang="de-DE" dirty="0" smtClean="0"/>
              <a:t>Was ist die Familie</a:t>
            </a:r>
            <a:r>
              <a:rPr lang="ru-RU" dirty="0" smtClean="0"/>
              <a:t>?</a:t>
            </a:r>
            <a:r>
              <a:rPr lang="de-DE" sz="2800" dirty="0" smtClean="0"/>
              <a:t/>
            </a:r>
            <a:br>
              <a:rPr lang="de-DE" sz="2800" dirty="0" smtClean="0"/>
            </a:br>
            <a:r>
              <a:rPr lang="de-DE" sz="2800" dirty="0" smtClean="0"/>
              <a:t>Ich habe eine Familie-</a:t>
            </a:r>
            <a:br>
              <a:rPr lang="de-DE" sz="2800" dirty="0" smtClean="0"/>
            </a:br>
            <a:r>
              <a:rPr lang="de-DE" sz="2800" dirty="0" smtClean="0"/>
              <a:t>Mutter, Vater, Bruder, ich.</a:t>
            </a:r>
            <a:br>
              <a:rPr lang="de-DE" sz="2800" dirty="0" smtClean="0"/>
            </a:br>
            <a:r>
              <a:rPr lang="de-DE" sz="2800" dirty="0" smtClean="0"/>
              <a:t>Wir wohnen am besten.</a:t>
            </a:r>
            <a:br>
              <a:rPr lang="de-DE" sz="2800" dirty="0" smtClean="0"/>
            </a:br>
            <a:r>
              <a:rPr lang="de-DE" sz="2800" dirty="0" smtClean="0"/>
              <a:t>Wir singen Lieder laut.</a:t>
            </a:r>
            <a:br>
              <a:rPr lang="de-DE" sz="2800" dirty="0" smtClean="0"/>
            </a:br>
            <a:r>
              <a:rPr lang="de-DE" sz="2800" dirty="0" smtClean="0"/>
              <a:t>Niemand darf beleidigen</a:t>
            </a:r>
            <a:br>
              <a:rPr lang="de-DE" sz="2800" dirty="0" smtClean="0"/>
            </a:br>
            <a:r>
              <a:rPr lang="de-DE" sz="2800" dirty="0" smtClean="0"/>
              <a:t>meine Familie.</a:t>
            </a:r>
            <a:br>
              <a:rPr lang="de-DE" sz="2800" dirty="0" smtClean="0"/>
            </a:br>
            <a:r>
              <a:rPr lang="de-DE" sz="2800" dirty="0" smtClean="0"/>
              <a:t>Es lebt immer meine Familie!</a:t>
            </a:r>
            <a:br>
              <a:rPr lang="de-DE" sz="2800" dirty="0" smtClean="0"/>
            </a:br>
            <a:r>
              <a:rPr lang="de-DE" sz="2800" dirty="0" smtClean="0"/>
              <a:t>Mutter, Vater, Bruder, ich!</a:t>
            </a:r>
            <a:r>
              <a:rPr lang="ru-RU" dirty="0" smtClean="0"/>
              <a:t/>
            </a:r>
            <a:br>
              <a:rPr lang="ru-RU" dirty="0" smtClean="0"/>
            </a:br>
            <a:r>
              <a:rPr lang="ru-RU" dirty="0" smtClean="0"/>
              <a:t/>
            </a:r>
            <a:br>
              <a:rPr lang="ru-RU" dirty="0" smtClean="0"/>
            </a:br>
            <a:endParaRPr lang="ru-RU" dirty="0"/>
          </a:p>
        </p:txBody>
      </p:sp>
      <p:pic>
        <p:nvPicPr>
          <p:cNvPr id="1026" name="Picture 2" descr="C:\Users\Светка\Desktop\Картинки\i (21).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6143636" y="4929198"/>
            <a:ext cx="2047875" cy="14287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89483342"/>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de-DE" sz="3200" dirty="0" smtClean="0"/>
              <a:t>Meine kleine Schwester</a:t>
            </a:r>
            <a:endParaRPr lang="ru-RU" sz="3200" dirty="0"/>
          </a:p>
        </p:txBody>
      </p:sp>
      <p:sp>
        <p:nvSpPr>
          <p:cNvPr id="4" name="Текст 3"/>
          <p:cNvSpPr>
            <a:spLocks noGrp="1"/>
          </p:cNvSpPr>
          <p:nvPr>
            <p:ph type="body" idx="2"/>
          </p:nvPr>
        </p:nvSpPr>
        <p:spPr/>
        <p:txBody>
          <a:bodyPr>
            <a:normAutofit/>
          </a:bodyPr>
          <a:lstStyle/>
          <a:p>
            <a:endParaRPr lang="ru-RU" sz="3200" dirty="0"/>
          </a:p>
        </p:txBody>
      </p:sp>
      <p:sp>
        <p:nvSpPr>
          <p:cNvPr id="3" name="Объект 2"/>
          <p:cNvSpPr>
            <a:spLocks noGrp="1"/>
          </p:cNvSpPr>
          <p:nvPr>
            <p:ph sz="half" idx="1"/>
          </p:nvPr>
        </p:nvSpPr>
        <p:spPr/>
        <p:txBody>
          <a:bodyPr>
            <a:normAutofit/>
          </a:bodyPr>
          <a:lstStyle/>
          <a:p>
            <a:endParaRPr lang="ru-RU" dirty="0" smtClean="0"/>
          </a:p>
          <a:p>
            <a:endParaRPr lang="ru-RU" dirty="0" smtClean="0"/>
          </a:p>
          <a:p>
            <a:r>
              <a:rPr lang="de-DE" dirty="0" smtClean="0"/>
              <a:t>Meine Familie ist die beste. Ich habe eine Mutti, einen Vater und eine Schwester. Meine Mutter heißt Tanja. Sie ist 35 </a:t>
            </a:r>
            <a:r>
              <a:rPr lang="de-DE" dirty="0"/>
              <a:t>J</a:t>
            </a:r>
            <a:r>
              <a:rPr lang="de-DE" dirty="0" smtClean="0"/>
              <a:t>ahre alt. Sie arbeitet im Betrieb. Sie ist lustig und schön. Sie kann tanzen. Mein Vater heißt </a:t>
            </a:r>
            <a:r>
              <a:rPr lang="de-DE" dirty="0" err="1" smtClean="0"/>
              <a:t>Edik</a:t>
            </a:r>
            <a:r>
              <a:rPr lang="de-DE" dirty="0" smtClean="0"/>
              <a:t>. Er ist 37. Er ist klug und ernst. Sein Hobby ist Bücher.</a:t>
            </a:r>
            <a:endParaRPr lang="ru-RU" dirty="0"/>
          </a:p>
        </p:txBody>
      </p:sp>
      <p:pic>
        <p:nvPicPr>
          <p:cNvPr id="1027" name="Picture 3" descr="F:\Монякова Семья 5класс немецкий язык\Картинки\i (7).jpg"/>
          <p:cNvPicPr>
            <a:picLocks noChangeAspect="1" noChangeArrowheads="1"/>
          </p:cNvPicPr>
          <p:nvPr/>
        </p:nvPicPr>
        <p:blipFill>
          <a:blip r:embed="rId2"/>
          <a:srcRect/>
          <a:stretch>
            <a:fillRect/>
          </a:stretch>
        </p:blipFill>
        <p:spPr bwMode="auto">
          <a:xfrm>
            <a:off x="428629" y="1571612"/>
            <a:ext cx="3214712" cy="2143141"/>
          </a:xfrm>
          <a:prstGeom prst="rect">
            <a:avLst/>
          </a:prstGeom>
          <a:noFill/>
        </p:spPr>
      </p:pic>
      <p:pic>
        <p:nvPicPr>
          <p:cNvPr id="1028" name="Picture 4" descr="F:\Монякова Семья 5класс немецкий язык\Картинки\i (15).jpg"/>
          <p:cNvPicPr>
            <a:picLocks noChangeAspect="1" noChangeArrowheads="1"/>
          </p:cNvPicPr>
          <p:nvPr/>
        </p:nvPicPr>
        <p:blipFill>
          <a:blip r:embed="rId3"/>
          <a:srcRect/>
          <a:stretch>
            <a:fillRect/>
          </a:stretch>
        </p:blipFill>
        <p:spPr bwMode="auto">
          <a:xfrm>
            <a:off x="571472" y="4143380"/>
            <a:ext cx="2833706" cy="1214445"/>
          </a:xfrm>
          <a:prstGeom prst="rect">
            <a:avLst/>
          </a:prstGeom>
          <a:noFill/>
        </p:spPr>
      </p:pic>
    </p:spTree>
    <p:extLst>
      <p:ext uri="{BB962C8B-B14F-4D97-AF65-F5344CB8AC3E}">
        <p14:creationId xmlns:p14="http://schemas.microsoft.com/office/powerpoint/2010/main" xmlns="" val="635669893"/>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sz="2300" dirty="0"/>
          </a:p>
        </p:txBody>
      </p:sp>
      <p:pic>
        <p:nvPicPr>
          <p:cNvPr id="2050" name="Picture 2" descr="F:\Монякова Семья 5класс немецкий язык\Картинки\i (23).jpg"/>
          <p:cNvPicPr>
            <a:picLocks noGrp="1" noChangeAspect="1" noChangeArrowheads="1"/>
          </p:cNvPicPr>
          <p:nvPr>
            <p:ph type="pic" idx="1"/>
          </p:nvPr>
        </p:nvPicPr>
        <p:blipFill>
          <a:blip r:embed="rId2"/>
          <a:srcRect t="24411" b="24411"/>
          <a:stretch>
            <a:fillRect/>
          </a:stretch>
        </p:blipFill>
        <p:spPr bwMode="auto">
          <a:xfrm>
            <a:off x="2357422" y="571480"/>
            <a:ext cx="4308450" cy="2357454"/>
          </a:xfrm>
          <a:prstGeom prst="rect">
            <a:avLst/>
          </a:prstGeom>
          <a:noFill/>
        </p:spPr>
      </p:pic>
      <p:sp>
        <p:nvSpPr>
          <p:cNvPr id="4" name="Текст 3"/>
          <p:cNvSpPr>
            <a:spLocks noGrp="1"/>
          </p:cNvSpPr>
          <p:nvPr>
            <p:ph type="body" sz="half" idx="2"/>
          </p:nvPr>
        </p:nvSpPr>
        <p:spPr>
          <a:xfrm>
            <a:off x="785786" y="3505200"/>
            <a:ext cx="7456006" cy="1566874"/>
          </a:xfrm>
        </p:spPr>
        <p:txBody>
          <a:bodyPr>
            <a:normAutofit fontScale="77500" lnSpcReduction="20000"/>
          </a:bodyPr>
          <a:lstStyle/>
          <a:p>
            <a:r>
              <a:rPr lang="de-DE" sz="3600" dirty="0" smtClean="0"/>
              <a:t>Meine Familie ist nicht groß, aber schön. Wir verbringen die Freizeit lustig und interessant.</a:t>
            </a:r>
            <a:r>
              <a:rPr lang="de-DE" sz="3600" dirty="0"/>
              <a:t> </a:t>
            </a:r>
            <a:r>
              <a:rPr lang="de-DE" sz="3600" dirty="0" smtClean="0"/>
              <a:t>Ich liebe meine Familie sehr.</a:t>
            </a:r>
          </a:p>
          <a:p>
            <a:r>
              <a:rPr lang="de-DE" sz="3600" dirty="0" smtClean="0"/>
              <a:t>Mein Bruder </a:t>
            </a:r>
            <a:r>
              <a:rPr lang="de-DE" sz="3600" smtClean="0"/>
              <a:t>malt gern.</a:t>
            </a:r>
            <a:endParaRPr lang="de-DE" sz="3600" dirty="0" smtClean="0"/>
          </a:p>
        </p:txBody>
      </p:sp>
      <p:pic>
        <p:nvPicPr>
          <p:cNvPr id="1026" name="Picture 2" descr="F:\Монякова Семья 5класс немецкий язык\Картинки\i.jpg"/>
          <p:cNvPicPr>
            <a:picLocks noChangeAspect="1" noChangeArrowheads="1"/>
          </p:cNvPicPr>
          <p:nvPr/>
        </p:nvPicPr>
        <p:blipFill>
          <a:blip r:embed="rId3"/>
          <a:srcRect/>
          <a:stretch>
            <a:fillRect/>
          </a:stretch>
        </p:blipFill>
        <p:spPr bwMode="auto">
          <a:xfrm>
            <a:off x="3571868" y="5143512"/>
            <a:ext cx="2019300" cy="1428750"/>
          </a:xfrm>
          <a:prstGeom prst="rect">
            <a:avLst/>
          </a:prstGeom>
          <a:noFill/>
        </p:spPr>
      </p:pic>
    </p:spTree>
    <p:extLst>
      <p:ext uri="{BB962C8B-B14F-4D97-AF65-F5344CB8AC3E}">
        <p14:creationId xmlns:p14="http://schemas.microsoft.com/office/powerpoint/2010/main" xmlns="" val="48116643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357166"/>
            <a:ext cx="6402288" cy="5695528"/>
          </a:xfrm>
        </p:spPr>
        <p:txBody>
          <a:bodyPr/>
          <a:lstStyle/>
          <a:p>
            <a:endParaRPr lang="ru-RU" dirty="0"/>
          </a:p>
        </p:txBody>
      </p:sp>
      <p:sp>
        <p:nvSpPr>
          <p:cNvPr id="3" name="Объект 2"/>
          <p:cNvSpPr>
            <a:spLocks noGrp="1"/>
          </p:cNvSpPr>
          <p:nvPr>
            <p:ph idx="1"/>
          </p:nvPr>
        </p:nvSpPr>
        <p:spPr/>
        <p:txBody>
          <a:bodyPr>
            <a:normAutofit/>
          </a:bodyPr>
          <a:lstStyle/>
          <a:p>
            <a:pPr marL="0" indent="0">
              <a:buNone/>
            </a:pPr>
            <a:r>
              <a:rPr lang="de-DE" sz="3600" dirty="0" smtClean="0"/>
              <a:t>Mein Name ist </a:t>
            </a:r>
            <a:r>
              <a:rPr lang="de-DE" sz="3600" dirty="0" err="1" smtClean="0"/>
              <a:t>Kostja</a:t>
            </a:r>
            <a:r>
              <a:rPr lang="de-DE" sz="3600" dirty="0" smtClean="0"/>
              <a:t>. Meine Mutter ist die beste. Ihr Name ist Anna. Sie ist jung und lustig.</a:t>
            </a:r>
          </a:p>
          <a:p>
            <a:pPr marL="0" indent="0">
              <a:buNone/>
            </a:pPr>
            <a:r>
              <a:rPr lang="de-DE" sz="3600" dirty="0" smtClean="0"/>
              <a:t>Ihr Hobby ist Rad fahren. Ich liebe meine Mutti.</a:t>
            </a:r>
            <a:endParaRPr lang="ru-RU" sz="3600" dirty="0"/>
          </a:p>
        </p:txBody>
      </p:sp>
      <p:pic>
        <p:nvPicPr>
          <p:cNvPr id="2050" name="Picture 2" descr="C:\Users\Светка\Desktop\Картинки\i (2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429124" y="4071942"/>
            <a:ext cx="2358023" cy="183266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Рисунок 4" descr="IMG_0784.jpg"/>
          <p:cNvPicPr>
            <a:picLocks noChangeAspect="1"/>
          </p:cNvPicPr>
          <p:nvPr/>
        </p:nvPicPr>
        <p:blipFill>
          <a:blip r:embed="rId3" cstate="print"/>
          <a:srcRect l="25000" t="15152" r="27272"/>
          <a:stretch>
            <a:fillRect/>
          </a:stretch>
        </p:blipFill>
        <p:spPr>
          <a:xfrm>
            <a:off x="714348" y="4500570"/>
            <a:ext cx="1500198" cy="2000240"/>
          </a:xfrm>
          <a:prstGeom prst="rect">
            <a:avLst/>
          </a:prstGeom>
        </p:spPr>
      </p:pic>
    </p:spTree>
    <p:extLst>
      <p:ext uri="{BB962C8B-B14F-4D97-AF65-F5344CB8AC3E}">
        <p14:creationId xmlns:p14="http://schemas.microsoft.com/office/powerpoint/2010/main" xmlns="" val="2395366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4" name="Текст 3"/>
          <p:cNvSpPr>
            <a:spLocks noGrp="1"/>
          </p:cNvSpPr>
          <p:nvPr>
            <p:ph type="body" sz="half" idx="2"/>
          </p:nvPr>
        </p:nvSpPr>
        <p:spPr/>
        <p:txBody>
          <a:bodyPr>
            <a:noAutofit/>
          </a:bodyPr>
          <a:lstStyle/>
          <a:p>
            <a:r>
              <a:rPr lang="de-DE" sz="2400" b="1" dirty="0" smtClean="0"/>
              <a:t>Meine Familie ist klein. </a:t>
            </a:r>
            <a:r>
              <a:rPr lang="de-DE" sz="2400" b="1" dirty="0" smtClean="0"/>
              <a:t>M</a:t>
            </a:r>
            <a:r>
              <a:rPr lang="de-DE" sz="2400" b="1" dirty="0" smtClean="0"/>
              <a:t>eine  Mutters Name ist Larisa. Sie ist schön und klug. Sie arbeitet in der Schule als Lehrerin. Mein Vater heißt Andrej. Er  ist Fahrer von Beruf. Er liebt Autos.  Unsere Familie ist freundlich. </a:t>
            </a:r>
            <a:endParaRPr lang="ru-RU" sz="2400" b="1" dirty="0"/>
          </a:p>
        </p:txBody>
      </p:sp>
      <p:pic>
        <p:nvPicPr>
          <p:cNvPr id="1027" name="Picture 3" descr="C:\Documents and Settings\User\Рабочий стол\IMG_0786.jpg"/>
          <p:cNvPicPr>
            <a:picLocks noChangeAspect="1" noChangeArrowheads="1"/>
          </p:cNvPicPr>
          <p:nvPr/>
        </p:nvPicPr>
        <p:blipFill>
          <a:blip r:embed="rId2" cstate="print"/>
          <a:srcRect/>
          <a:stretch>
            <a:fillRect/>
          </a:stretch>
        </p:blipFill>
        <p:spPr bwMode="auto">
          <a:xfrm>
            <a:off x="2500298" y="3500438"/>
            <a:ext cx="4143404" cy="278608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274</TotalTime>
  <Words>193</Words>
  <Application>Microsoft Office PowerPoint</Application>
  <PresentationFormat>Экран (4:3)</PresentationFormat>
  <Paragraphs>14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Апекс</vt:lpstr>
      <vt:lpstr>Meine Familie </vt:lpstr>
      <vt:lpstr>Was ist die Familie? Ich habe eine Familie- Mutter, Vater, Bruder, ich. Wir wohnen am besten. Wir singen Lieder laut. Niemand darf beleidigen meine Familie. Es lebt immer meine Familie! Mutter, Vater, Bruder, ich!  </vt:lpstr>
      <vt:lpstr>Meine kleine Schwester</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Meine Familie </dc:title>
  <dc:creator>Светка</dc:creator>
  <cp:lastModifiedBy>User</cp:lastModifiedBy>
  <cp:revision>44</cp:revision>
  <dcterms:created xsi:type="dcterms:W3CDTF">2015-02-24T15:08:54Z</dcterms:created>
  <dcterms:modified xsi:type="dcterms:W3CDTF">2015-02-25T12:24:28Z</dcterms:modified>
</cp:coreProperties>
</file>