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3" r:id="rId4"/>
    <p:sldId id="258" r:id="rId5"/>
    <p:sldId id="259" r:id="rId6"/>
    <p:sldId id="264" r:id="rId7"/>
    <p:sldId id="282" r:id="rId8"/>
    <p:sldId id="260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ru-RU" dirty="0"/>
              <a:t>Слово о слове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 numCol="2">
            <a:normAutofit fontScale="2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7200" dirty="0" smtClean="0"/>
              <a:t>	Слово </a:t>
            </a:r>
            <a:r>
              <a:rPr lang="ru-RU" sz="7200" dirty="0"/>
              <a:t>о слове </a:t>
            </a:r>
          </a:p>
          <a:p>
            <a:pPr marL="0" indent="0">
              <a:buNone/>
            </a:pPr>
            <a:r>
              <a:rPr lang="ru-RU" sz="7200" dirty="0" smtClean="0"/>
              <a:t>	совсем </a:t>
            </a:r>
            <a:r>
              <a:rPr lang="ru-RU" sz="7200" dirty="0"/>
              <a:t>не ново, </a:t>
            </a:r>
          </a:p>
          <a:p>
            <a:pPr marL="0" indent="0">
              <a:buNone/>
            </a:pPr>
            <a:r>
              <a:rPr lang="ru-RU" sz="7200" dirty="0" smtClean="0"/>
              <a:t>	И </a:t>
            </a:r>
            <a:r>
              <a:rPr lang="ru-RU" sz="7200" dirty="0"/>
              <a:t>всё же я снова </a:t>
            </a:r>
          </a:p>
          <a:p>
            <a:pPr marL="0" indent="0">
              <a:buNone/>
            </a:pPr>
            <a:r>
              <a:rPr lang="ru-RU" sz="7200" dirty="0" smtClean="0"/>
              <a:t>	Восславлю </a:t>
            </a:r>
            <a:r>
              <a:rPr lang="ru-RU" sz="7200" dirty="0"/>
              <a:t>слово. </a:t>
            </a:r>
          </a:p>
          <a:p>
            <a:pPr marL="0" indent="0">
              <a:buNone/>
            </a:pPr>
            <a:r>
              <a:rPr lang="ru-RU" sz="7200" dirty="0" smtClean="0"/>
              <a:t>	Слово </a:t>
            </a:r>
            <a:r>
              <a:rPr lang="ru-RU" sz="7200" dirty="0"/>
              <a:t>- </a:t>
            </a:r>
          </a:p>
          <a:p>
            <a:pPr marL="0" indent="0">
              <a:buNone/>
            </a:pPr>
            <a:r>
              <a:rPr lang="ru-RU" sz="7200" dirty="0" smtClean="0"/>
              <a:t>	Всей </a:t>
            </a:r>
            <a:r>
              <a:rPr lang="ru-RU" sz="7200" dirty="0"/>
              <a:t>нашей жизни </a:t>
            </a:r>
          </a:p>
          <a:p>
            <a:pPr marL="0" indent="0">
              <a:buNone/>
            </a:pPr>
            <a:r>
              <a:rPr lang="ru-RU" sz="7200" dirty="0" smtClean="0"/>
              <a:t>	Основа</a:t>
            </a:r>
            <a:r>
              <a:rPr lang="ru-RU" sz="7200" dirty="0"/>
              <a:t>. </a:t>
            </a:r>
          </a:p>
          <a:p>
            <a:pPr marL="0" indent="0">
              <a:buNone/>
            </a:pPr>
            <a:r>
              <a:rPr lang="ru-RU" sz="7200" dirty="0" smtClean="0"/>
              <a:t>	Жить </a:t>
            </a:r>
            <a:endParaRPr lang="ru-RU" sz="7200" dirty="0"/>
          </a:p>
          <a:p>
            <a:pPr marL="0" indent="0">
              <a:buNone/>
            </a:pPr>
            <a:r>
              <a:rPr lang="ru-RU" sz="7200" dirty="0" smtClean="0"/>
              <a:t>	И </a:t>
            </a:r>
            <a:r>
              <a:rPr lang="ru-RU" sz="7200" dirty="0"/>
              <a:t>любить </a:t>
            </a:r>
          </a:p>
          <a:p>
            <a:pPr marL="0" indent="0">
              <a:buNone/>
            </a:pPr>
            <a:r>
              <a:rPr lang="ru-RU" sz="7200" dirty="0" smtClean="0"/>
              <a:t>	Невозможно </a:t>
            </a:r>
            <a:endParaRPr lang="ru-RU" sz="7200" dirty="0"/>
          </a:p>
          <a:p>
            <a:pPr marL="0" indent="0">
              <a:buNone/>
            </a:pPr>
            <a:r>
              <a:rPr lang="ru-RU" sz="7200" dirty="0" smtClean="0"/>
              <a:t>	Без </a:t>
            </a:r>
            <a:r>
              <a:rPr lang="ru-RU" sz="7200" dirty="0"/>
              <a:t>слова. </a:t>
            </a:r>
          </a:p>
          <a:p>
            <a:pPr marL="0" indent="0">
              <a:buNone/>
            </a:pPr>
            <a:r>
              <a:rPr lang="ru-RU" sz="7200" dirty="0" smtClean="0"/>
              <a:t>	С </a:t>
            </a:r>
            <a:r>
              <a:rPr lang="ru-RU" sz="7200" dirty="0"/>
              <a:t>нами </a:t>
            </a:r>
          </a:p>
          <a:p>
            <a:pPr marL="0" indent="0">
              <a:buNone/>
            </a:pPr>
            <a:r>
              <a:rPr lang="ru-RU" sz="7200" dirty="0" smtClean="0"/>
              <a:t>	Всюду</a:t>
            </a:r>
            <a:r>
              <a:rPr lang="ru-RU" sz="7200" dirty="0"/>
              <a:t>, </a:t>
            </a:r>
          </a:p>
          <a:p>
            <a:pPr marL="0" indent="0">
              <a:buNone/>
            </a:pPr>
            <a:r>
              <a:rPr lang="ru-RU" sz="7200" dirty="0" smtClean="0"/>
              <a:t>	Всегда </a:t>
            </a:r>
            <a:endParaRPr lang="ru-RU" sz="7200" dirty="0"/>
          </a:p>
          <a:p>
            <a:pPr marL="0" indent="0">
              <a:buNone/>
            </a:pPr>
            <a:r>
              <a:rPr lang="ru-RU" sz="7200" dirty="0" smtClean="0"/>
              <a:t>	Слова</a:t>
            </a:r>
            <a:r>
              <a:rPr lang="ru-RU" sz="7200" dirty="0"/>
              <a:t>. </a:t>
            </a:r>
          </a:p>
          <a:p>
            <a:pPr marL="0" indent="0">
              <a:buNone/>
            </a:pPr>
            <a:r>
              <a:rPr lang="ru-RU" sz="7200" dirty="0" smtClean="0"/>
              <a:t>	Слово </a:t>
            </a:r>
            <a:endParaRPr lang="ru-RU" sz="7200" dirty="0"/>
          </a:p>
          <a:p>
            <a:pPr marL="0" indent="0">
              <a:buNone/>
            </a:pPr>
            <a:r>
              <a:rPr lang="ru-RU" sz="7200" dirty="0" smtClean="0"/>
              <a:t>	В </a:t>
            </a:r>
            <a:r>
              <a:rPr lang="ru-RU" sz="7200" dirty="0"/>
              <a:t>жизни </a:t>
            </a:r>
          </a:p>
          <a:p>
            <a:pPr marL="0" indent="0">
              <a:buNone/>
            </a:pPr>
            <a:r>
              <a:rPr lang="ru-RU" sz="7200" dirty="0" smtClean="0"/>
              <a:t>	Всему </a:t>
            </a:r>
            <a:r>
              <a:rPr lang="ru-RU" sz="7200" dirty="0"/>
              <a:t>голова. </a:t>
            </a:r>
          </a:p>
          <a:p>
            <a:pPr marL="0" indent="0">
              <a:buNone/>
            </a:pPr>
            <a:r>
              <a:rPr lang="ru-RU" sz="7200" dirty="0" smtClean="0"/>
              <a:t>	Слово </a:t>
            </a:r>
            <a:r>
              <a:rPr lang="ru-RU" sz="7200" dirty="0"/>
              <a:t>- целитель </a:t>
            </a:r>
          </a:p>
          <a:p>
            <a:pPr marL="0" indent="0">
              <a:buNone/>
            </a:pPr>
            <a:r>
              <a:rPr lang="ru-RU" sz="7200" dirty="0"/>
              <a:t>И слово - предатель. </a:t>
            </a:r>
          </a:p>
          <a:p>
            <a:pPr marL="0" indent="0">
              <a:buNone/>
            </a:pPr>
            <a:r>
              <a:rPr lang="ru-RU" sz="7200" dirty="0"/>
              <a:t>Слово - и клятва, </a:t>
            </a:r>
          </a:p>
          <a:p>
            <a:pPr marL="0" indent="0">
              <a:buNone/>
            </a:pPr>
            <a:r>
              <a:rPr lang="ru-RU" sz="7200" dirty="0"/>
              <a:t>И брань, </a:t>
            </a:r>
          </a:p>
          <a:p>
            <a:pPr marL="0" indent="0">
              <a:buNone/>
            </a:pPr>
            <a:r>
              <a:rPr lang="ru-RU" sz="7200" dirty="0"/>
              <a:t>И проклятие. </a:t>
            </a:r>
          </a:p>
          <a:p>
            <a:pPr marL="0" indent="0">
              <a:buNone/>
            </a:pPr>
            <a:r>
              <a:rPr lang="ru-RU" sz="7200" dirty="0"/>
              <a:t>Слово - по случаю, </a:t>
            </a:r>
          </a:p>
          <a:p>
            <a:pPr marL="0" indent="0">
              <a:buNone/>
            </a:pPr>
            <a:r>
              <a:rPr lang="ru-RU" sz="7200" dirty="0"/>
              <a:t>Слово - к дате, </a:t>
            </a:r>
          </a:p>
          <a:p>
            <a:pPr marL="0" indent="0">
              <a:buNone/>
            </a:pPr>
            <a:r>
              <a:rPr lang="ru-RU" sz="7200" dirty="0"/>
              <a:t>Слово - удар </a:t>
            </a:r>
          </a:p>
          <a:p>
            <a:pPr marL="0" indent="0">
              <a:buNone/>
            </a:pPr>
            <a:r>
              <a:rPr lang="ru-RU" sz="7200" dirty="0"/>
              <a:t>И слово - объятие. </a:t>
            </a:r>
          </a:p>
          <a:p>
            <a:pPr marL="0" indent="0">
              <a:buNone/>
            </a:pPr>
            <a:r>
              <a:rPr lang="ru-RU" sz="7200" dirty="0"/>
              <a:t>Слово - </a:t>
            </a:r>
          </a:p>
          <a:p>
            <a:pPr marL="0" indent="0">
              <a:buNone/>
            </a:pPr>
            <a:r>
              <a:rPr lang="ru-RU" sz="7200" dirty="0"/>
              <a:t>Это Трибуна оружие. </a:t>
            </a:r>
          </a:p>
          <a:p>
            <a:pPr marL="0" indent="0">
              <a:buNone/>
            </a:pPr>
            <a:r>
              <a:rPr lang="ru-RU" sz="7200" dirty="0"/>
              <a:t>Слово - </a:t>
            </a:r>
          </a:p>
          <a:p>
            <a:pPr marL="0" indent="0">
              <a:buNone/>
            </a:pPr>
            <a:r>
              <a:rPr lang="ru-RU" sz="7200" dirty="0"/>
              <a:t>Это влюблённого вздох. </a:t>
            </a:r>
          </a:p>
          <a:p>
            <a:pPr marL="0" indent="0">
              <a:buNone/>
            </a:pPr>
            <a:r>
              <a:rPr lang="ru-RU" sz="7200" dirty="0"/>
              <a:t>Слово - воин, </a:t>
            </a:r>
          </a:p>
          <a:p>
            <a:pPr marL="0" indent="0">
              <a:buNone/>
            </a:pPr>
            <a:r>
              <a:rPr lang="ru-RU" sz="7200" dirty="0"/>
              <a:t>Слово - труженик. </a:t>
            </a:r>
          </a:p>
          <a:p>
            <a:pPr marL="0" indent="0">
              <a:buNone/>
            </a:pPr>
            <a:r>
              <a:rPr lang="ru-RU" sz="7200" dirty="0"/>
              <a:t>Слово - </a:t>
            </a:r>
          </a:p>
          <a:p>
            <a:pPr marL="0" indent="0">
              <a:buNone/>
            </a:pPr>
            <a:r>
              <a:rPr lang="ru-RU" sz="7200" dirty="0"/>
              <a:t>И дьявол, </a:t>
            </a:r>
          </a:p>
          <a:p>
            <a:pPr marL="0" indent="0">
              <a:buNone/>
            </a:pPr>
            <a:r>
              <a:rPr lang="ru-RU" sz="7200" dirty="0"/>
              <a:t>И ангел, </a:t>
            </a:r>
          </a:p>
          <a:p>
            <a:pPr marL="0" indent="0">
              <a:buNone/>
            </a:pPr>
            <a:r>
              <a:rPr lang="ru-RU" sz="7200" dirty="0"/>
              <a:t>И Бог.</a:t>
            </a:r>
          </a:p>
          <a:p>
            <a:pPr marL="0" indent="0">
              <a:buNone/>
            </a:pPr>
            <a:r>
              <a:rPr lang="ru-RU" sz="7200" dirty="0" smtClean="0"/>
              <a:t>	</a:t>
            </a:r>
            <a:r>
              <a:rPr lang="ru-RU" sz="6400" i="1" dirty="0" err="1" smtClean="0"/>
              <a:t>И.А.Реформатский</a:t>
            </a:r>
            <a:endParaRPr lang="ru-RU" sz="6400" i="1" dirty="0"/>
          </a:p>
        </p:txBody>
      </p:sp>
    </p:spTree>
    <p:extLst>
      <p:ext uri="{BB962C8B-B14F-4D97-AF65-F5344CB8AC3E}">
        <p14:creationId xmlns:p14="http://schemas.microsoft.com/office/powerpoint/2010/main" val="34702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лес – </a:t>
            </a:r>
            <a:r>
              <a:rPr lang="ru-RU" alt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бор</a:t>
            </a: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горе – </a:t>
            </a:r>
            <a:r>
              <a:rPr lang="ru-RU" alt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беда</a:t>
            </a: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0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лес – </a:t>
            </a:r>
            <a:r>
              <a:rPr lang="ru-RU" alt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бор</a:t>
            </a: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горе – </a:t>
            </a:r>
            <a:r>
              <a:rPr lang="ru-RU" alt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беда</a:t>
            </a: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стужа – </a:t>
            </a:r>
            <a:r>
              <a:rPr lang="ru-RU" alt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мороз</a:t>
            </a:r>
          </a:p>
          <a:p>
            <a:pPr marL="0" indent="0" algn="ctr">
              <a:buNone/>
            </a:pPr>
            <a:endParaRPr lang="ru-RU" altLang="ru-RU" sz="36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4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лес – </a:t>
            </a:r>
            <a:r>
              <a:rPr lang="ru-RU" alt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бор</a:t>
            </a: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горе – </a:t>
            </a:r>
            <a:r>
              <a:rPr lang="ru-RU" alt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беда</a:t>
            </a: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стужа – </a:t>
            </a:r>
            <a:r>
              <a:rPr lang="ru-RU" alt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мороз</a:t>
            </a: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хотеть – желать</a:t>
            </a:r>
            <a:endParaRPr lang="ru-RU" altLang="ru-RU" sz="36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36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2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altLang="ru-RU" sz="39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лес – </a:t>
            </a:r>
            <a:r>
              <a:rPr lang="ru-RU" altLang="ru-RU" sz="3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бор</a:t>
            </a:r>
          </a:p>
          <a:p>
            <a:pPr marL="0" indent="0" algn="ctr">
              <a:buNone/>
            </a:pPr>
            <a:r>
              <a:rPr lang="ru-RU" altLang="ru-RU" sz="39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горе – </a:t>
            </a:r>
            <a:r>
              <a:rPr lang="ru-RU" altLang="ru-RU" sz="3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беда</a:t>
            </a:r>
          </a:p>
          <a:p>
            <a:pPr marL="0" indent="0" algn="ctr">
              <a:buNone/>
            </a:pPr>
            <a:r>
              <a:rPr lang="ru-RU" altLang="ru-RU" sz="39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стужа – </a:t>
            </a:r>
            <a:r>
              <a:rPr lang="ru-RU" altLang="ru-RU" sz="3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мороз</a:t>
            </a:r>
          </a:p>
          <a:p>
            <a:pPr marL="0" indent="0" algn="ctr">
              <a:buNone/>
            </a:pPr>
            <a:r>
              <a:rPr lang="ru-RU" altLang="ru-RU" sz="39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хотеть – </a:t>
            </a:r>
            <a:r>
              <a:rPr lang="ru-RU" altLang="ru-RU" sz="3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желать</a:t>
            </a:r>
          </a:p>
          <a:p>
            <a:pPr marL="0" indent="0" algn="ctr">
              <a:buNone/>
            </a:pPr>
            <a:r>
              <a:rPr lang="ru-RU" altLang="ru-RU" sz="39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потёмки – сумерки</a:t>
            </a:r>
            <a:endParaRPr lang="ru-RU" altLang="ru-RU" sz="39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36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36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0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altLang="ru-RU" sz="5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лес – </a:t>
            </a:r>
            <a:r>
              <a:rPr lang="ru-RU" altLang="ru-RU" sz="51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бор</a:t>
            </a:r>
          </a:p>
          <a:p>
            <a:pPr marL="0" indent="0" algn="ctr">
              <a:buNone/>
            </a:pPr>
            <a:r>
              <a:rPr lang="ru-RU" altLang="ru-RU" sz="5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горе – </a:t>
            </a:r>
            <a:r>
              <a:rPr lang="ru-RU" altLang="ru-RU" sz="51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беда</a:t>
            </a:r>
          </a:p>
          <a:p>
            <a:pPr marL="0" indent="0" algn="ctr">
              <a:buNone/>
            </a:pPr>
            <a:r>
              <a:rPr lang="ru-RU" altLang="ru-RU" sz="5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стужа – </a:t>
            </a:r>
            <a:r>
              <a:rPr lang="ru-RU" altLang="ru-RU" sz="51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мороз</a:t>
            </a:r>
          </a:p>
          <a:p>
            <a:pPr marL="0" indent="0" algn="ctr">
              <a:buNone/>
            </a:pPr>
            <a:r>
              <a:rPr lang="ru-RU" altLang="ru-RU" sz="5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хотеть – </a:t>
            </a:r>
            <a:r>
              <a:rPr lang="ru-RU" altLang="ru-RU" sz="51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желать</a:t>
            </a:r>
          </a:p>
          <a:p>
            <a:pPr marL="0" indent="0" algn="ctr">
              <a:buNone/>
            </a:pPr>
            <a:r>
              <a:rPr lang="ru-RU" altLang="ru-RU" sz="5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потёмки – </a:t>
            </a:r>
            <a:r>
              <a:rPr lang="ru-RU" altLang="ru-RU" sz="51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сумерки</a:t>
            </a:r>
          </a:p>
          <a:p>
            <a:pPr marL="0" indent="0" algn="ctr">
              <a:buNone/>
            </a:pPr>
            <a:r>
              <a:rPr lang="ru-RU" altLang="ru-RU" sz="5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почтение – </a:t>
            </a:r>
            <a:r>
              <a:rPr lang="ru-RU" altLang="ru-RU" sz="51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уважение</a:t>
            </a:r>
          </a:p>
          <a:p>
            <a:pPr marL="0" indent="0" algn="ctr">
              <a:buNone/>
            </a:pPr>
            <a:endParaRPr lang="ru-RU" altLang="ru-RU" sz="36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36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36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altLang="ru-RU" sz="9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лес – </a:t>
            </a:r>
            <a:r>
              <a:rPr lang="ru-RU" altLang="ru-RU" sz="9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бор</a:t>
            </a:r>
          </a:p>
          <a:p>
            <a:pPr marL="0" indent="0" algn="ctr">
              <a:buNone/>
            </a:pPr>
            <a:r>
              <a:rPr lang="ru-RU" altLang="ru-RU" sz="9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горе – </a:t>
            </a:r>
            <a:r>
              <a:rPr lang="ru-RU" altLang="ru-RU" sz="9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беда</a:t>
            </a:r>
          </a:p>
          <a:p>
            <a:pPr marL="0" indent="0" algn="ctr">
              <a:buNone/>
            </a:pPr>
            <a:r>
              <a:rPr lang="ru-RU" altLang="ru-RU" sz="9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стужа – </a:t>
            </a:r>
            <a:r>
              <a:rPr lang="ru-RU" altLang="ru-RU" sz="9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мороз</a:t>
            </a:r>
          </a:p>
          <a:p>
            <a:pPr marL="0" indent="0" algn="ctr">
              <a:buNone/>
            </a:pPr>
            <a:r>
              <a:rPr lang="ru-RU" altLang="ru-RU" sz="9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хотеть – </a:t>
            </a:r>
            <a:r>
              <a:rPr lang="ru-RU" altLang="ru-RU" sz="9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желать</a:t>
            </a:r>
          </a:p>
          <a:p>
            <a:pPr marL="0" indent="0" algn="ctr">
              <a:buNone/>
            </a:pPr>
            <a:r>
              <a:rPr lang="ru-RU" altLang="ru-RU" sz="9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потёмки – </a:t>
            </a:r>
            <a:r>
              <a:rPr lang="ru-RU" altLang="ru-RU" sz="9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сумерки</a:t>
            </a:r>
          </a:p>
          <a:p>
            <a:pPr marL="0" indent="0" algn="ctr">
              <a:buNone/>
            </a:pPr>
            <a:r>
              <a:rPr lang="ru-RU" altLang="ru-RU" sz="9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почтение – </a:t>
            </a:r>
            <a:r>
              <a:rPr lang="ru-RU" altLang="ru-RU" sz="9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уважение</a:t>
            </a:r>
          </a:p>
          <a:p>
            <a:pPr marL="0" indent="0" algn="ctr">
              <a:buNone/>
            </a:pPr>
            <a:r>
              <a:rPr lang="ru-RU" altLang="ru-RU" sz="9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разрешать – позволять</a:t>
            </a:r>
            <a:br>
              <a:rPr lang="ru-RU" altLang="ru-RU" sz="90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endParaRPr lang="ru-RU" altLang="ru-RU" sz="90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36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36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36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2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altLang="ru-RU" sz="1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лес – </a:t>
            </a:r>
            <a:r>
              <a:rPr lang="ru-RU" altLang="ru-RU" sz="14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бор</a:t>
            </a:r>
          </a:p>
          <a:p>
            <a:pPr marL="0" indent="0" algn="ctr">
              <a:buNone/>
            </a:pPr>
            <a:r>
              <a:rPr lang="ru-RU" altLang="ru-RU" sz="1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горе – </a:t>
            </a:r>
            <a:r>
              <a:rPr lang="ru-RU" altLang="ru-RU" sz="14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беда</a:t>
            </a:r>
          </a:p>
          <a:p>
            <a:pPr marL="0" indent="0" algn="ctr">
              <a:buNone/>
            </a:pPr>
            <a:r>
              <a:rPr lang="ru-RU" altLang="ru-RU" sz="1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стужа – </a:t>
            </a:r>
            <a:r>
              <a:rPr lang="ru-RU" altLang="ru-RU" sz="14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мороз</a:t>
            </a:r>
          </a:p>
          <a:p>
            <a:pPr marL="0" indent="0" algn="ctr">
              <a:buNone/>
            </a:pPr>
            <a:r>
              <a:rPr lang="ru-RU" altLang="ru-RU" sz="1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хотеть – </a:t>
            </a:r>
            <a:r>
              <a:rPr lang="ru-RU" altLang="ru-RU" sz="14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желать</a:t>
            </a:r>
          </a:p>
          <a:p>
            <a:pPr marL="0" indent="0" algn="ctr">
              <a:buNone/>
            </a:pPr>
            <a:r>
              <a:rPr lang="ru-RU" altLang="ru-RU" sz="1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потёмки – </a:t>
            </a:r>
            <a:r>
              <a:rPr lang="ru-RU" altLang="ru-RU" sz="14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сумерки</a:t>
            </a:r>
          </a:p>
          <a:p>
            <a:pPr marL="0" indent="0" algn="ctr">
              <a:buNone/>
            </a:pPr>
            <a:r>
              <a:rPr lang="ru-RU" altLang="ru-RU" sz="1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почтение – </a:t>
            </a:r>
            <a:r>
              <a:rPr lang="ru-RU" altLang="ru-RU" sz="14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уважение</a:t>
            </a:r>
          </a:p>
          <a:p>
            <a:pPr marL="0" indent="0" algn="ctr">
              <a:buNone/>
            </a:pPr>
            <a:r>
              <a:rPr lang="ru-RU" altLang="ru-RU" sz="1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разрешать – </a:t>
            </a:r>
            <a:r>
              <a:rPr lang="ru-RU" altLang="ru-RU" sz="14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позволять</a:t>
            </a:r>
          </a:p>
          <a:p>
            <a:pPr marL="0" indent="0" algn="ctr">
              <a:buNone/>
            </a:pPr>
            <a:r>
              <a:rPr lang="ru-RU" altLang="ru-RU" sz="1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искрящийся – сверкающий </a:t>
            </a:r>
          </a:p>
          <a:p>
            <a:pPr marL="0" indent="0" algn="ctr">
              <a:buNone/>
            </a:pPr>
            <a:endParaRPr lang="ru-RU" altLang="ru-RU" sz="76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7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76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endParaRPr lang="ru-RU" altLang="ru-RU" sz="76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36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36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36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1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dirty="0"/>
              <a:t>ОМОНИМЫ – СЛОВА – БЛИЗНЕЦЫ</a:t>
            </a:r>
            <a:br>
              <a:rPr lang="ru-RU" dirty="0"/>
            </a:br>
            <a:r>
              <a:rPr lang="ru-RU" dirty="0" smtClean="0"/>
              <a:t>лисички-лисички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4757" y="7197654"/>
            <a:ext cx="2412944" cy="2235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1028" name="Picture 4" descr="Надо ли чистить грибы лисички. Нужно ли чистить шляпку у лис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3198846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971800"/>
            <a:ext cx="33337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ru-RU" dirty="0" smtClean="0"/>
              <a:t>АНТОНИМЫ – СЛОВА – ВРАГИ</a:t>
            </a:r>
            <a:br>
              <a:rPr lang="ru-RU" dirty="0" smtClean="0"/>
            </a:br>
            <a:r>
              <a:rPr lang="ru-RU" dirty="0" smtClean="0"/>
              <a:t>высоко-низко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173" y="1981200"/>
            <a:ext cx="5873653" cy="414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СИНОНИМЫ – СЛОВА - ДРУЗЬЯ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к</a:t>
            </a:r>
            <a:r>
              <a:rPr lang="ru-RU" dirty="0" smtClean="0"/>
              <a:t>люч – родник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36220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 Дорога с рядами деревьев, посаженными по обеим ее </a:t>
            </a:r>
            <a:r>
              <a:rPr lang="ru-RU" dirty="0" smtClean="0"/>
              <a:t>сторонам.</a:t>
            </a:r>
            <a:endParaRPr lang="ru-RU" dirty="0"/>
          </a:p>
          <a:p>
            <a:r>
              <a:rPr lang="ru-RU" dirty="0"/>
              <a:t>2. Пешеходная дорожка по сторонам улицы вдоль </a:t>
            </a:r>
            <a:r>
              <a:rPr lang="ru-RU" dirty="0" smtClean="0"/>
              <a:t>домов.</a:t>
            </a:r>
            <a:endParaRPr lang="ru-RU" dirty="0"/>
          </a:p>
          <a:p>
            <a:r>
              <a:rPr lang="ru-RU" dirty="0"/>
              <a:t>3. Дорога, замощенная щебнем, а также всякая дорога с твердым </a:t>
            </a:r>
            <a:r>
              <a:rPr lang="ru-RU" dirty="0" smtClean="0"/>
              <a:t>покрытием.</a:t>
            </a:r>
            <a:endParaRPr lang="ru-RU" dirty="0"/>
          </a:p>
          <a:p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Подземная, наземная или надземная городская электрическая железная </a:t>
            </a:r>
            <a:r>
              <a:rPr lang="ru-RU" dirty="0" smtClean="0"/>
              <a:t>дорога.</a:t>
            </a:r>
            <a:endParaRPr lang="ru-RU" dirty="0"/>
          </a:p>
          <a:p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/>
              <a:t>Узкая дорожка, протоптанная пешеходами, </a:t>
            </a:r>
            <a:r>
              <a:rPr lang="ru-RU" dirty="0" smtClean="0"/>
              <a:t>животными.</a:t>
            </a:r>
            <a:endParaRPr lang="ru-RU" dirty="0"/>
          </a:p>
          <a:p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/>
              <a:t>Дорога для автомобильного </a:t>
            </a:r>
            <a:r>
              <a:rPr lang="ru-RU" dirty="0" smtClean="0"/>
              <a:t>движения.</a:t>
            </a:r>
            <a:endParaRPr lang="ru-RU" dirty="0"/>
          </a:p>
          <a:p>
            <a:r>
              <a:rPr lang="ru-RU" dirty="0"/>
              <a:t>7</a:t>
            </a:r>
            <a:r>
              <a:rPr lang="ru-RU" dirty="0" smtClean="0"/>
              <a:t>. </a:t>
            </a:r>
            <a:r>
              <a:rPr lang="ru-RU" dirty="0"/>
              <a:t>Пожелание уезжающему, </a:t>
            </a:r>
            <a:r>
              <a:rPr lang="ru-RU" dirty="0" smtClean="0"/>
              <a:t>уходящему.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7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 на уроке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 numCol="2">
            <a:noAutofit/>
          </a:bodyPr>
          <a:lstStyle/>
          <a:p>
            <a:pPr lvl="1"/>
            <a:endParaRPr lang="ru-RU" sz="2500" b="1" dirty="0" smtClean="0"/>
          </a:p>
          <a:p>
            <a:pPr lvl="1"/>
            <a:r>
              <a:rPr lang="ru-RU" sz="2500" b="1" dirty="0" smtClean="0"/>
              <a:t> </a:t>
            </a:r>
            <a:r>
              <a:rPr lang="ru-RU" sz="2500" b="1" dirty="0"/>
              <a:t>я узнал…</a:t>
            </a:r>
          </a:p>
          <a:p>
            <a:pPr lvl="1"/>
            <a:r>
              <a:rPr lang="ru-RU" sz="2500" b="1" dirty="0"/>
              <a:t>было интересно…</a:t>
            </a:r>
          </a:p>
          <a:p>
            <a:pPr lvl="1"/>
            <a:r>
              <a:rPr lang="ru-RU" sz="2500" b="1" dirty="0"/>
              <a:t>было трудно…</a:t>
            </a:r>
          </a:p>
          <a:p>
            <a:pPr lvl="1"/>
            <a:r>
              <a:rPr lang="ru-RU" sz="2500" b="1" dirty="0"/>
              <a:t>я выполнял задания…</a:t>
            </a:r>
          </a:p>
          <a:p>
            <a:pPr lvl="1"/>
            <a:r>
              <a:rPr lang="ru-RU" sz="2500" b="1" dirty="0"/>
              <a:t>я понял, что…</a:t>
            </a:r>
          </a:p>
          <a:p>
            <a:pPr lvl="1"/>
            <a:r>
              <a:rPr lang="ru-RU" sz="2500" b="1" dirty="0"/>
              <a:t>теперь я могу…</a:t>
            </a:r>
          </a:p>
          <a:p>
            <a:pPr lvl="1"/>
            <a:r>
              <a:rPr lang="ru-RU" sz="2500" b="1" dirty="0"/>
              <a:t>я почувствовал, что…</a:t>
            </a:r>
          </a:p>
          <a:p>
            <a:pPr lvl="1"/>
            <a:r>
              <a:rPr lang="ru-RU" sz="2500" b="1" dirty="0"/>
              <a:t>я приобрел…</a:t>
            </a:r>
          </a:p>
          <a:p>
            <a:pPr lvl="1"/>
            <a:r>
              <a:rPr lang="ru-RU" sz="2500" b="1" dirty="0"/>
              <a:t>я научился</a:t>
            </a:r>
            <a:r>
              <a:rPr lang="ru-RU" sz="2500" b="1" dirty="0" smtClean="0"/>
              <a:t>…</a:t>
            </a:r>
          </a:p>
          <a:p>
            <a:pPr lvl="1"/>
            <a:endParaRPr lang="ru-RU" sz="2500" b="1" dirty="0"/>
          </a:p>
          <a:p>
            <a:pPr marL="457200" lvl="1" indent="0">
              <a:buNone/>
            </a:pPr>
            <a:endParaRPr lang="ru-RU" sz="2500" b="1" dirty="0" smtClean="0"/>
          </a:p>
          <a:p>
            <a:pPr lvl="1"/>
            <a:r>
              <a:rPr lang="ru-RU" sz="2500" b="1" dirty="0" smtClean="0"/>
              <a:t>у </a:t>
            </a:r>
            <a:r>
              <a:rPr lang="ru-RU" sz="2500" b="1" dirty="0"/>
              <a:t>меня получилось </a:t>
            </a:r>
            <a:r>
              <a:rPr lang="ru-RU" sz="2500" b="1" dirty="0" smtClean="0"/>
              <a:t>…</a:t>
            </a:r>
            <a:endParaRPr lang="ru-RU" sz="2500" b="1" dirty="0"/>
          </a:p>
          <a:p>
            <a:pPr lvl="1"/>
            <a:r>
              <a:rPr lang="ru-RU" sz="2500" b="1" dirty="0"/>
              <a:t>я смог…</a:t>
            </a:r>
          </a:p>
          <a:p>
            <a:pPr lvl="1"/>
            <a:r>
              <a:rPr lang="ru-RU" sz="2500" b="1" dirty="0"/>
              <a:t>я попробую…</a:t>
            </a:r>
          </a:p>
          <a:p>
            <a:pPr lvl="1"/>
            <a:r>
              <a:rPr lang="ru-RU" sz="2500" b="1" dirty="0"/>
              <a:t>меня удивило…</a:t>
            </a:r>
          </a:p>
          <a:p>
            <a:pPr lvl="1"/>
            <a:r>
              <a:rPr lang="ru-RU" sz="2500" b="1" dirty="0"/>
              <a:t>урок дал мне для жизни…</a:t>
            </a:r>
          </a:p>
          <a:p>
            <a:pPr lvl="1"/>
            <a:r>
              <a:rPr lang="ru-RU" sz="2500" b="1" dirty="0"/>
              <a:t>мне захотелось</a:t>
            </a:r>
            <a:r>
              <a:rPr lang="ru-RU" sz="2500" b="1" dirty="0" smtClean="0"/>
              <a:t>…</a:t>
            </a:r>
          </a:p>
          <a:p>
            <a:pPr lvl="1"/>
            <a:r>
              <a:rPr lang="ru-RU" sz="2500" b="1" dirty="0" smtClean="0"/>
              <a:t>……</a:t>
            </a:r>
          </a:p>
          <a:p>
            <a:pPr lvl="1"/>
            <a:r>
              <a:rPr lang="ru-RU" sz="2500" b="1" dirty="0" smtClean="0"/>
              <a:t>……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17021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4000" dirty="0" smtClean="0"/>
              <a:t>А</a:t>
            </a:r>
            <a:r>
              <a:rPr lang="ru-RU" sz="4000" dirty="0" smtClean="0">
                <a:solidFill>
                  <a:srgbClr val="FF0000"/>
                </a:solidFill>
              </a:rPr>
              <a:t>лл</a:t>
            </a:r>
            <a:r>
              <a:rPr lang="ru-RU" sz="4000" dirty="0" smtClean="0"/>
              <a:t>ея, тр</a:t>
            </a:r>
            <a:r>
              <a:rPr lang="ru-RU" sz="40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туар, ш</a:t>
            </a:r>
            <a:r>
              <a:rPr lang="ru-RU" sz="4000" dirty="0" smtClean="0">
                <a:solidFill>
                  <a:srgbClr val="FF0000"/>
                </a:solidFill>
              </a:rPr>
              <a:t>оссе </a:t>
            </a:r>
            <a:r>
              <a:rPr lang="ru-RU" sz="4000" dirty="0" smtClean="0"/>
              <a:t>[э],</a:t>
            </a:r>
          </a:p>
          <a:p>
            <a:pPr marL="0" indent="0">
              <a:buNone/>
            </a:pPr>
            <a:r>
              <a:rPr lang="ru-RU" sz="4000" dirty="0" smtClean="0"/>
              <a:t>	м</a:t>
            </a:r>
            <a:r>
              <a:rPr lang="ru-RU" sz="4000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/>
              <a:t>тро(метрополитен),тр</a:t>
            </a:r>
            <a:r>
              <a:rPr lang="ru-RU" sz="40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пинка, 	авт</a:t>
            </a:r>
            <a:r>
              <a:rPr lang="ru-RU" sz="40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страда, в добрый путь 	(сч</a:t>
            </a:r>
            <a:r>
              <a:rPr lang="ru-RU" sz="40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/>
              <a:t>с</a:t>
            </a:r>
            <a:r>
              <a:rPr lang="ru-RU" sz="4000" dirty="0" smtClean="0">
                <a:solidFill>
                  <a:srgbClr val="FF0000"/>
                </a:solidFill>
              </a:rPr>
              <a:t>т</a:t>
            </a:r>
            <a:r>
              <a:rPr lang="ru-RU" sz="4000" dirty="0" smtClean="0"/>
              <a:t>ливой д</a:t>
            </a:r>
            <a:r>
              <a:rPr lang="ru-RU" sz="40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роги).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874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Ошибки детей.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Пятилетний </a:t>
            </a:r>
            <a:r>
              <a:rPr lang="ru-RU" dirty="0"/>
              <a:t>Серёжа </a:t>
            </a:r>
            <a:r>
              <a:rPr lang="ru-RU" dirty="0" smtClean="0"/>
              <a:t>заявил, </a:t>
            </a:r>
            <a:r>
              <a:rPr lang="ru-RU" dirty="0"/>
              <a:t>что он не </a:t>
            </a:r>
            <a:r>
              <a:rPr lang="ru-RU" dirty="0" smtClean="0"/>
              <a:t>	пойдёт </a:t>
            </a:r>
            <a:r>
              <a:rPr lang="ru-RU" dirty="0"/>
              <a:t>в школу, так </a:t>
            </a:r>
            <a:r>
              <a:rPr lang="ru-RU" dirty="0" smtClean="0"/>
              <a:t>как </a:t>
            </a:r>
            <a:r>
              <a:rPr lang="ru-RU" dirty="0"/>
              <a:t>там на </a:t>
            </a:r>
            <a:r>
              <a:rPr lang="ru-RU" dirty="0" smtClean="0"/>
              <a:t>	экзаменах </a:t>
            </a:r>
            <a:r>
              <a:rPr lang="ru-RU" dirty="0"/>
              <a:t>режут. В другой раз </a:t>
            </a:r>
            <a:r>
              <a:rPr lang="ru-RU" dirty="0" smtClean="0"/>
              <a:t>не 	пошёл </a:t>
            </a:r>
            <a:r>
              <a:rPr lang="ru-RU" dirty="0"/>
              <a:t>на улицу, боясь, </a:t>
            </a:r>
            <a:r>
              <a:rPr lang="ru-RU" dirty="0" smtClean="0"/>
              <a:t>что </a:t>
            </a:r>
            <a:r>
              <a:rPr lang="ru-RU" dirty="0"/>
              <a:t>его мороз </a:t>
            </a:r>
            <a:r>
              <a:rPr lang="ru-RU" dirty="0" smtClean="0"/>
              <a:t>	ударит</a:t>
            </a:r>
            <a:r>
              <a:rPr lang="ru-RU" dirty="0"/>
              <a:t>. Петя сказал </a:t>
            </a:r>
            <a:r>
              <a:rPr lang="ru-RU" dirty="0" smtClean="0"/>
              <a:t>маме, </a:t>
            </a:r>
            <a:r>
              <a:rPr lang="ru-RU" dirty="0"/>
              <a:t>что он </a:t>
            </a:r>
            <a:r>
              <a:rPr lang="ru-RU" dirty="0" smtClean="0"/>
              <a:t>не 	повесил </a:t>
            </a:r>
            <a:r>
              <a:rPr lang="ru-RU" dirty="0"/>
              <a:t>рубашку сушить на </a:t>
            </a:r>
            <a:r>
              <a:rPr lang="ru-RU" dirty="0" smtClean="0"/>
              <a:t>солнышке, 	потому </a:t>
            </a:r>
            <a:r>
              <a:rPr lang="ru-RU" dirty="0"/>
              <a:t>что </a:t>
            </a:r>
            <a:r>
              <a:rPr lang="ru-RU" dirty="0" smtClean="0"/>
              <a:t>не достал </a:t>
            </a:r>
            <a:r>
              <a:rPr lang="ru-RU" dirty="0"/>
              <a:t>до него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	(По наблюдениям К.И. Чуковского)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37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Сквозь </a:t>
            </a:r>
            <a:r>
              <a:rPr lang="ru-RU" dirty="0"/>
              <a:t>волнистые туманы</a:t>
            </a:r>
          </a:p>
          <a:p>
            <a:pPr marL="0" indent="0">
              <a:buNone/>
            </a:pPr>
            <a:r>
              <a:rPr lang="ru-RU" dirty="0" smtClean="0"/>
              <a:t>	Пробирается </a:t>
            </a:r>
            <a:r>
              <a:rPr lang="ru-RU" dirty="0"/>
              <a:t>луна,</a:t>
            </a:r>
          </a:p>
          <a:p>
            <a:pPr marL="0" indent="0">
              <a:buNone/>
            </a:pPr>
            <a:r>
              <a:rPr lang="ru-RU" dirty="0" smtClean="0"/>
              <a:t>	На </a:t>
            </a:r>
            <a:r>
              <a:rPr lang="ru-RU" dirty="0"/>
              <a:t>печальные поляны</a:t>
            </a:r>
          </a:p>
          <a:p>
            <a:pPr marL="0" indent="0">
              <a:buNone/>
            </a:pPr>
            <a:r>
              <a:rPr lang="ru-RU" dirty="0" smtClean="0"/>
              <a:t>	Льёт </a:t>
            </a:r>
            <a:r>
              <a:rPr lang="ru-RU" dirty="0"/>
              <a:t>печально </a:t>
            </a:r>
            <a:r>
              <a:rPr lang="ru-RU" dirty="0" smtClean="0"/>
              <a:t>свет </a:t>
            </a:r>
            <a:r>
              <a:rPr lang="ru-RU" dirty="0"/>
              <a:t>она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		</a:t>
            </a:r>
            <a:r>
              <a:rPr lang="ru-RU" sz="2800" i="1" dirty="0" err="1" smtClean="0"/>
              <a:t>А.С.Пушкин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2859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Сквозь </a:t>
            </a:r>
            <a:r>
              <a:rPr lang="ru-RU" b="1" dirty="0">
                <a:solidFill>
                  <a:srgbClr val="FF0000"/>
                </a:solidFill>
              </a:rPr>
              <a:t>волнистые</a:t>
            </a:r>
            <a:r>
              <a:rPr lang="ru-RU" dirty="0"/>
              <a:t> туманы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Пробирается</a:t>
            </a:r>
            <a:r>
              <a:rPr lang="ru-RU" dirty="0" smtClean="0"/>
              <a:t> </a:t>
            </a:r>
            <a:r>
              <a:rPr lang="ru-RU" dirty="0"/>
              <a:t>луна,</a:t>
            </a:r>
          </a:p>
          <a:p>
            <a:pPr marL="0" indent="0">
              <a:buNone/>
            </a:pPr>
            <a:r>
              <a:rPr lang="ru-RU" dirty="0" smtClean="0"/>
              <a:t>	На </a:t>
            </a:r>
            <a:r>
              <a:rPr lang="ru-RU" b="1" dirty="0">
                <a:solidFill>
                  <a:srgbClr val="FF0000"/>
                </a:solidFill>
              </a:rPr>
              <a:t>печальные</a:t>
            </a:r>
            <a:r>
              <a:rPr lang="ru-RU" dirty="0"/>
              <a:t> поляны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Льёт</a:t>
            </a:r>
            <a:r>
              <a:rPr lang="ru-RU" dirty="0" smtClean="0"/>
              <a:t> </a:t>
            </a:r>
            <a:r>
              <a:rPr lang="ru-RU" dirty="0"/>
              <a:t>печально </a:t>
            </a:r>
            <a:r>
              <a:rPr lang="ru-RU" dirty="0" smtClean="0"/>
              <a:t>свет </a:t>
            </a:r>
            <a:r>
              <a:rPr lang="ru-RU" dirty="0"/>
              <a:t>она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		</a:t>
            </a:r>
            <a:r>
              <a:rPr lang="ru-RU" sz="2800" i="1" dirty="0" err="1" smtClean="0"/>
              <a:t>А.С.Пушкин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6359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ОМОНИМЫ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ОВСЯНКА – ОВСЯНКА</a:t>
            </a:r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352800"/>
            <a:ext cx="3271711" cy="2552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79" y="2689225"/>
            <a:ext cx="3525393" cy="234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лес – …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горе </a:t>
            </a: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– </a:t>
            </a:r>
            <a:r>
              <a:rPr lang="ru-RU" alt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….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стужа </a:t>
            </a: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– …..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хотеть </a:t>
            </a: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– ……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потёмки </a:t>
            </a: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– …….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почтение </a:t>
            </a: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– ……..                                         разрешить - ………        </a:t>
            </a:r>
            <a:endParaRPr lang="ru-RU" altLang="ru-RU" sz="36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искрящийся </a:t>
            </a: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– ……….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5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лес – бор</a:t>
            </a:r>
            <a:b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0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296</Words>
  <Application>Microsoft Office PowerPoint</Application>
  <PresentationFormat>Экран (4:3)</PresentationFormat>
  <Paragraphs>155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Слово о слове  </vt:lpstr>
      <vt:lpstr>Презентация PowerPoint</vt:lpstr>
      <vt:lpstr>Презентация PowerPoint</vt:lpstr>
      <vt:lpstr>Ошибки детей.</vt:lpstr>
      <vt:lpstr>Презентация PowerPoint</vt:lpstr>
      <vt:lpstr>Презентация PowerPoint</vt:lpstr>
      <vt:lpstr>ОМОНИМЫ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ОМОНИМЫ – СЛОВА – БЛИЗНЕЦЫ лисички-лисички</vt:lpstr>
      <vt:lpstr>АНТОНИМЫ – СЛОВА – ВРАГИ высоко-низко</vt:lpstr>
      <vt:lpstr>СИНОНИМЫ – СЛОВА - ДРУЗЬЯ </vt:lpstr>
      <vt:lpstr>Сегодня на уроке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Таня</cp:lastModifiedBy>
  <cp:revision>22</cp:revision>
  <dcterms:created xsi:type="dcterms:W3CDTF">2013-10-20T14:54:06Z</dcterms:created>
  <dcterms:modified xsi:type="dcterms:W3CDTF">2015-02-10T09:26:37Z</dcterms:modified>
</cp:coreProperties>
</file>