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3B33-FA9E-4857-8632-7B4011A0AA18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1F80-06E1-4A67-BB71-B8AA9607669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3B33-FA9E-4857-8632-7B4011A0AA18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1F80-06E1-4A67-BB71-B8AA960766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3B33-FA9E-4857-8632-7B4011A0AA18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1F80-06E1-4A67-BB71-B8AA960766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3B33-FA9E-4857-8632-7B4011A0AA18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1F80-06E1-4A67-BB71-B8AA9607669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3B33-FA9E-4857-8632-7B4011A0AA18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1F80-06E1-4A67-BB71-B8AA960766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3B33-FA9E-4857-8632-7B4011A0AA18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1F80-06E1-4A67-BB71-B8AA9607669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3B33-FA9E-4857-8632-7B4011A0AA18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1F80-06E1-4A67-BB71-B8AA9607669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3B33-FA9E-4857-8632-7B4011A0AA18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1F80-06E1-4A67-BB71-B8AA960766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3B33-FA9E-4857-8632-7B4011A0AA18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1F80-06E1-4A67-BB71-B8AA960766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3B33-FA9E-4857-8632-7B4011A0AA18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1F80-06E1-4A67-BB71-B8AA960766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3B33-FA9E-4857-8632-7B4011A0AA18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1F80-06E1-4A67-BB71-B8AA9607669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3393B33-FA9E-4857-8632-7B4011A0AA18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63B1F80-06E1-4A67-BB71-B8AA9607669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kosch9-ufaley.educhel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dirty="0" smtClean="0"/>
              <a:t>Выполнила :</a:t>
            </a:r>
            <a:r>
              <a:rPr lang="ru-RU" sz="1400" dirty="0" err="1" smtClean="0"/>
              <a:t>Кисагулова</a:t>
            </a:r>
            <a:r>
              <a:rPr lang="ru-RU" sz="1400" dirty="0" smtClean="0"/>
              <a:t> А.Х.</a:t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>
                <a:effectLst/>
              </a:rPr>
              <a:t>Муниципальное бюджетное общеобразовательное учреждение </a:t>
            </a:r>
            <a:r>
              <a:rPr lang="ru-RU" sz="1400" b="0" dirty="0">
                <a:solidFill>
                  <a:schemeClr val="tx1"/>
                </a:solidFill>
                <a:effectLst/>
                <a:hlinkClick r:id="rId2"/>
              </a:rPr>
              <a:t>«Специальная (коррекционная) общеобразовательная школа № 9</a:t>
            </a:r>
            <a:r>
              <a:rPr lang="ru-RU" sz="1400" b="0" dirty="0" smtClean="0">
                <a:solidFill>
                  <a:schemeClr val="tx1"/>
                </a:solidFill>
                <a:effectLst/>
                <a:hlinkClick r:id="rId2"/>
              </a:rPr>
              <a:t>»</a:t>
            </a:r>
            <a:r>
              <a:rPr lang="ru-RU" sz="1400" b="0" dirty="0" smtClean="0">
                <a:solidFill>
                  <a:schemeClr val="tx1"/>
                </a:solidFill>
                <a:effectLst/>
              </a:rPr>
              <a:t> город Верхний Уфалей 2023 </a:t>
            </a:r>
            <a:r>
              <a:rPr lang="ru-RU" sz="1400" b="0" dirty="0">
                <a:solidFill>
                  <a:schemeClr val="tx1"/>
                </a:solidFill>
                <a:effectLst/>
              </a:rPr>
              <a:t/>
            </a:r>
            <a:br>
              <a:rPr lang="ru-RU" sz="1400" b="0" dirty="0">
                <a:solidFill>
                  <a:schemeClr val="tx1"/>
                </a:solidFill>
                <a:effectLst/>
              </a:rPr>
            </a:br>
            <a:endParaRPr lang="ru-RU" sz="1400" b="0" dirty="0">
              <a:solidFill>
                <a:schemeClr val="tx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b="1" dirty="0"/>
              <a:t>Развитие психомоторики и сенсорных </a:t>
            </a:r>
            <a:r>
              <a:rPr lang="ru-RU" b="1" dirty="0" smtClean="0"/>
              <a:t>процессов 2 класс</a:t>
            </a:r>
          </a:p>
          <a:p>
            <a:pPr marL="45720" indent="0">
              <a:buNone/>
            </a:pPr>
            <a:r>
              <a:rPr lang="ru-RU" b="1" dirty="0" smtClean="0"/>
              <a:t>«</a:t>
            </a:r>
            <a:r>
              <a:rPr lang="ru-RU" dirty="0" smtClean="0"/>
              <a:t>Конструирование </a:t>
            </a:r>
            <a:r>
              <a:rPr lang="ru-RU" dirty="0"/>
              <a:t>изображений предметов из геометрических </a:t>
            </a:r>
            <a:r>
              <a:rPr lang="ru-RU" dirty="0" smtClean="0"/>
              <a:t>фигур.»</a:t>
            </a:r>
            <a:endParaRPr lang="ru-RU" dirty="0"/>
          </a:p>
          <a:p>
            <a:pPr marL="4572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08184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105275"/>
            <a:ext cx="8421562" cy="1829390"/>
          </a:xfrm>
        </p:spPr>
        <p:txBody>
          <a:bodyPr/>
          <a:lstStyle/>
          <a:p>
            <a:r>
              <a:rPr lang="ru-RU" dirty="0" smtClean="0"/>
              <a:t>1 ряд                  2 ряд                               все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3177030"/>
          </a:xfrm>
        </p:spPr>
        <p:txBody>
          <a:bodyPr/>
          <a:lstStyle/>
          <a:p>
            <a:r>
              <a:rPr lang="ru-RU" dirty="0" smtClean="0"/>
              <a:t>                                                             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" t="28429" r="6757" b="13990"/>
          <a:stretch>
            <a:fillRect/>
          </a:stretch>
        </p:blipFill>
        <p:spPr bwMode="auto">
          <a:xfrm>
            <a:off x="251521" y="1916832"/>
            <a:ext cx="2160239" cy="2188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 descr="https://i.pinimg.com/originals/22/80/54/228054924ec2d8b12812b5d7ccbe2c39.jpg"/>
          <p:cNvPicPr/>
          <p:nvPr/>
        </p:nvPicPr>
        <p:blipFill>
          <a:blip r:embed="rId3"/>
          <a:srcRect l="2368" t="2768" r="78376" b="69114"/>
          <a:stretch>
            <a:fillRect/>
          </a:stretch>
        </p:blipFill>
        <p:spPr bwMode="auto">
          <a:xfrm>
            <a:off x="2627784" y="2091890"/>
            <a:ext cx="178117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geum.ru/next/images/197777-nomer-m52de8486.jpg"/>
          <p:cNvPicPr/>
          <p:nvPr/>
        </p:nvPicPr>
        <p:blipFill>
          <a:blip r:embed="rId4"/>
          <a:srcRect l="26356" t="24904" r="30096"/>
          <a:stretch>
            <a:fillRect/>
          </a:stretch>
        </p:blipFill>
        <p:spPr bwMode="auto">
          <a:xfrm>
            <a:off x="4860031" y="2216831"/>
            <a:ext cx="402907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3618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 descr="Геометрические фигуры картинки."/>
          <p:cNvPicPr>
            <a:picLocks noGrp="1"/>
          </p:cNvPicPr>
          <p:nvPr>
            <p:ph sz="quarter" idx="13"/>
          </p:nvPr>
        </p:nvPicPr>
        <p:blipFill>
          <a:blip r:embed="rId2"/>
          <a:srcRect l="22356" t="17500" r="24038" b="19688"/>
          <a:stretch>
            <a:fillRect/>
          </a:stretch>
        </p:blipFill>
        <p:spPr bwMode="auto">
          <a:xfrm>
            <a:off x="251520" y="2309920"/>
            <a:ext cx="1368152" cy="1194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st.stranamam.ru/data/cache/2010sep/13/39/707535_85952.jpg"/>
          <p:cNvPicPr/>
          <p:nvPr/>
        </p:nvPicPr>
        <p:blipFill>
          <a:blip r:embed="rId3"/>
          <a:srcRect l="11321" t="7917" r="13443" b="38707"/>
          <a:stretch>
            <a:fillRect/>
          </a:stretch>
        </p:blipFill>
        <p:spPr bwMode="auto">
          <a:xfrm>
            <a:off x="1763688" y="2276872"/>
            <a:ext cx="1296144" cy="1320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mypromosourcing.wjserver390.com/assets/Image/Product/detailsbig/evans-manufacturing/304_green_B.jpg"/>
          <p:cNvPicPr/>
          <p:nvPr/>
        </p:nvPicPr>
        <p:blipFill>
          <a:blip r:embed="rId4"/>
          <a:srcRect t="15897" b="16923"/>
          <a:stretch>
            <a:fillRect/>
          </a:stretch>
        </p:blipFill>
        <p:spPr bwMode="auto">
          <a:xfrm>
            <a:off x="3275856" y="2349838"/>
            <a:ext cx="21336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detskiy-sad.com/wp-content/uploads/2011/11/geo-figuri8.jpg"/>
          <p:cNvPicPr/>
          <p:nvPr/>
        </p:nvPicPr>
        <p:blipFill>
          <a:blip r:embed="rId5"/>
          <a:srcRect l="21539" t="23715" r="20615" b="29644"/>
          <a:stretch>
            <a:fillRect/>
          </a:stretch>
        </p:blipFill>
        <p:spPr bwMode="auto">
          <a:xfrm>
            <a:off x="5501142" y="2452156"/>
            <a:ext cx="17907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s://cs.petrovich.ru/images/2910726/original.jpg"/>
          <p:cNvPicPr/>
          <p:nvPr/>
        </p:nvPicPr>
        <p:blipFill>
          <a:blip r:embed="rId6"/>
          <a:srcRect t="23636" b="25000"/>
          <a:stretch>
            <a:fillRect/>
          </a:stretch>
        </p:blipFill>
        <p:spPr bwMode="auto">
          <a:xfrm>
            <a:off x="7312357" y="2452156"/>
            <a:ext cx="1580123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9365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s://cs.petrovich.ru/images/2910726/original.jpg"/>
          <p:cNvPicPr>
            <a:picLocks noGrp="1"/>
          </p:cNvPicPr>
          <p:nvPr>
            <p:ph sz="quarter" idx="13"/>
          </p:nvPr>
        </p:nvPicPr>
        <p:blipFill>
          <a:blip r:embed="rId2"/>
          <a:srcRect t="23636" b="25000"/>
          <a:stretch>
            <a:fillRect/>
          </a:stretch>
        </p:blipFill>
        <p:spPr bwMode="auto">
          <a:xfrm>
            <a:off x="251520" y="3111661"/>
            <a:ext cx="1656184" cy="1194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Объект 3" descr="Геометрические фигуры картинки."/>
          <p:cNvPicPr>
            <a:picLocks/>
          </p:cNvPicPr>
          <p:nvPr/>
        </p:nvPicPr>
        <p:blipFill>
          <a:blip r:embed="rId3"/>
          <a:srcRect l="22356" t="17500" r="24038" b="19688"/>
          <a:stretch>
            <a:fillRect/>
          </a:stretch>
        </p:blipFill>
        <p:spPr bwMode="auto">
          <a:xfrm>
            <a:off x="2051720" y="3111660"/>
            <a:ext cx="1368152" cy="1194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mypromosourcing.wjserver390.com/assets/Image/Product/detailsbig/evans-manufacturing/304_green_B.jpg"/>
          <p:cNvPicPr/>
          <p:nvPr/>
        </p:nvPicPr>
        <p:blipFill>
          <a:blip r:embed="rId4"/>
          <a:srcRect t="15897" b="16923"/>
          <a:stretch>
            <a:fillRect/>
          </a:stretch>
        </p:blipFill>
        <p:spPr bwMode="auto">
          <a:xfrm>
            <a:off x="4860032" y="3111660"/>
            <a:ext cx="21336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s://detskiy-sad.com/wp-content/uploads/2011/11/geo-figuri8.jpg"/>
          <p:cNvPicPr/>
          <p:nvPr/>
        </p:nvPicPr>
        <p:blipFill>
          <a:blip r:embed="rId5"/>
          <a:srcRect l="21539" t="23715" r="20615" b="29644"/>
          <a:stretch>
            <a:fillRect/>
          </a:stretch>
        </p:blipFill>
        <p:spPr bwMode="auto">
          <a:xfrm>
            <a:off x="7164288" y="3111660"/>
            <a:ext cx="17907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s://st.stranamam.ru/data/cache/2010sep/13/39/707535_85952.jpg"/>
          <p:cNvPicPr/>
          <p:nvPr/>
        </p:nvPicPr>
        <p:blipFill>
          <a:blip r:embed="rId6"/>
          <a:srcRect l="11321" t="7917" r="13443" b="38707"/>
          <a:stretch>
            <a:fillRect/>
          </a:stretch>
        </p:blipFill>
        <p:spPr bwMode="auto">
          <a:xfrm>
            <a:off x="3504944" y="3025834"/>
            <a:ext cx="1296144" cy="1320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34907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 descr="https://cs.petrovich.ru/images/2910726/original.jpg"/>
          <p:cNvPicPr>
            <a:picLocks/>
          </p:cNvPicPr>
          <p:nvPr/>
        </p:nvPicPr>
        <p:blipFill>
          <a:blip r:embed="rId2"/>
          <a:srcRect t="23636" b="25000"/>
          <a:stretch>
            <a:fillRect/>
          </a:stretch>
        </p:blipFill>
        <p:spPr bwMode="auto">
          <a:xfrm>
            <a:off x="1691680" y="3213128"/>
            <a:ext cx="1656184" cy="1194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Объект 3" descr="Геометрические фигуры картинки."/>
          <p:cNvPicPr>
            <a:picLocks noGrp="1"/>
          </p:cNvPicPr>
          <p:nvPr>
            <p:ph sz="quarter" idx="13"/>
          </p:nvPr>
        </p:nvPicPr>
        <p:blipFill>
          <a:blip r:embed="rId3"/>
          <a:srcRect l="22356" t="17500" r="24038" b="19688"/>
          <a:stretch>
            <a:fillRect/>
          </a:stretch>
        </p:blipFill>
        <p:spPr bwMode="auto">
          <a:xfrm>
            <a:off x="3419872" y="3055517"/>
            <a:ext cx="1584176" cy="1381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s://st.stranamam.ru/data/cache/2010sep/13/39/707535_85952.jpg"/>
          <p:cNvPicPr/>
          <p:nvPr/>
        </p:nvPicPr>
        <p:blipFill>
          <a:blip r:embed="rId4"/>
          <a:srcRect l="11321" t="7917" r="13443" b="38707"/>
          <a:stretch>
            <a:fillRect/>
          </a:stretch>
        </p:blipFill>
        <p:spPr bwMode="auto">
          <a:xfrm>
            <a:off x="107504" y="3055517"/>
            <a:ext cx="1296144" cy="1320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mypromosourcing.wjserver390.com/assets/Image/Product/detailsbig/evans-manufacturing/304_green_B.jpg"/>
          <p:cNvPicPr/>
          <p:nvPr/>
        </p:nvPicPr>
        <p:blipFill>
          <a:blip r:embed="rId5"/>
          <a:srcRect t="15897" b="16923"/>
          <a:stretch>
            <a:fillRect/>
          </a:stretch>
        </p:blipFill>
        <p:spPr bwMode="auto">
          <a:xfrm>
            <a:off x="6960148" y="3124543"/>
            <a:ext cx="21336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s://detskiy-sad.com/wp-content/uploads/2011/11/geo-figuri8.jpg"/>
          <p:cNvPicPr/>
          <p:nvPr/>
        </p:nvPicPr>
        <p:blipFill>
          <a:blip r:embed="rId6"/>
          <a:srcRect l="21539" t="23715" r="20615" b="29644"/>
          <a:stretch>
            <a:fillRect/>
          </a:stretch>
        </p:blipFill>
        <p:spPr bwMode="auto">
          <a:xfrm>
            <a:off x="5004048" y="3248368"/>
            <a:ext cx="17907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03966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8000" dirty="0" smtClean="0">
                <a:solidFill>
                  <a:schemeClr val="accent1">
                    <a:lumMod val="75000"/>
                  </a:schemeClr>
                </a:solidFill>
              </a:rPr>
              <a:t>Спасибо за внимание!</a:t>
            </a:r>
            <a:endParaRPr lang="ru-RU" sz="8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98569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78</TotalTime>
  <Words>30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Выполнила :Кисагулова А.Х.  Муниципальное бюджетное общеобразовательное учреждение «Специальная (коррекционная) общеобразовательная школа № 9» город Верхний Уфалей 2023  </vt:lpstr>
      <vt:lpstr>                                                           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Выполнила :Кисагулова А.Х.  Муниципальное бюджетное общеобразовательное учреждение «Специальная (коррекционная) общеобразовательная школа № 9» город Верхний Уфалей 2023  </dc:title>
  <dc:creator>user</dc:creator>
  <cp:lastModifiedBy>user</cp:lastModifiedBy>
  <cp:revision>5</cp:revision>
  <dcterms:created xsi:type="dcterms:W3CDTF">2023-10-29T13:16:17Z</dcterms:created>
  <dcterms:modified xsi:type="dcterms:W3CDTF">2023-10-29T14:34:37Z</dcterms:modified>
</cp:coreProperties>
</file>