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Анализ работы с обучающимися с </a:t>
            </a:r>
            <a:r>
              <a:rPr lang="ru-RU" dirty="0" smtClean="0">
                <a:solidFill>
                  <a:schemeClr val="tx1"/>
                </a:solidFill>
              </a:rPr>
              <a:t>ОВЗ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за 2014-2015 учебный год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476672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Челябинской области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Начального профессионального образования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(ССУЗ) «Аргаяшский  аграрный техникум 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С. Долгодеревенское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73325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Автор: 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Титков Дмитрий Александрович</a:t>
            </a:r>
          </a:p>
          <a:p>
            <a:pPr algn="r">
              <a:defRPr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Преподаватель </a:t>
            </a:r>
            <a:endParaRPr lang="ru-RU" dirty="0" smtClean="0">
              <a:latin typeface="Monotype Corsiva" pitchFamily="66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Мастер производственного обучения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-2"/>
          <a:ext cx="9144002" cy="6874675"/>
        </p:xfrm>
        <a:graphic>
          <a:graphicData uri="http://schemas.openxmlformats.org/drawingml/2006/table">
            <a:tbl>
              <a:tblPr/>
              <a:tblGrid>
                <a:gridCol w="3409673"/>
                <a:gridCol w="2959306"/>
                <a:gridCol w="2775023"/>
              </a:tblGrid>
              <a:tr h="434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                     Участие в мероприятиях: 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Внутри филиала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Внутри техникума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областные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Лыжные гонки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Рейд на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лучший кабинет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Выборы вице-президента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Волейбол среди девушек – 3 место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Марта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70-лет Победы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Масленница</a:t>
                      </a:r>
                      <a:endParaRPr lang="ru-RU" sz="2800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Конкурс чтецов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421484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	  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	В 2014 - 2015 учебном году   на начало года обучалось -276 человек.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	Из них с ОВЗ - 33 человека.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Все обучающиеся по программе 8 вида.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421484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	  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	Спасибо за внимание.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4857784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 smtClean="0">
                <a:solidFill>
                  <a:schemeClr val="tx1"/>
                </a:solidFill>
              </a:rPr>
              <a:t>	-вовлечение в социальную жизнь обучающихся с ОВЗ в соответствии с их особыми образовательными потребностями через обучение, воспитание, социализацию, обеспечивающих оптимальные условия для развития личности;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-создание единой психологической  комфортной  образовательной среды для обучающихся с ОВЗ;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-организация эффективного психолого-педагогического сопровождения процесса обучения и воспитания;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-повышение педагогического потенциала через курсовую переподготовку, самообразование, практическую деятельность;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-изменение общественного сознания по отношению к обучающимся с ОВЗ.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4214842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 smtClean="0">
                <a:solidFill>
                  <a:schemeClr val="tx1"/>
                </a:solidFill>
              </a:rPr>
              <a:t>	-не все участники образовательного процесса, готовы принять в свое сообщество </a:t>
            </a:r>
            <a:r>
              <a:rPr lang="ru-RU" sz="2000" dirty="0" err="1" smtClean="0">
                <a:solidFill>
                  <a:schemeClr val="tx1"/>
                </a:solidFill>
              </a:rPr>
              <a:t>одногруппника</a:t>
            </a:r>
            <a:r>
              <a:rPr lang="ru-RU" sz="2000" dirty="0" smtClean="0">
                <a:solidFill>
                  <a:schemeClr val="tx1"/>
                </a:solidFill>
              </a:rPr>
              <a:t> с ограниченными возможностями здоровья;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-родители здоровых юношей и девушек опасаются, что при смешанном обучении меньше внимания будет уделяться их детям, снизится качество обучения, ухудшится дисциплина;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-педагоги и мастера ПО не готовы обучать обучающегося с ОВЗ, потому что не всегда  знают, как организовать обучение и воспитание из-за отсутствия необходимой подготовки по коррекционной педагогике и специальной психологии.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4214842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 smtClean="0">
                <a:solidFill>
                  <a:schemeClr val="tx1"/>
                </a:solidFill>
              </a:rPr>
              <a:t>	-разработать нормативно – правовую, программно – методическую базу организации инклюзивного образовательного пространства.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-создать базу данных о детях с ОВЗ и педагогических  работниках, включённых в процесс инклюзивного образования, в сотрудничестве с Управлением образования.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-разработать  индивидуальные </a:t>
            </a:r>
            <a:r>
              <a:rPr lang="ru-RU" sz="2000" dirty="0" err="1" smtClean="0">
                <a:solidFill>
                  <a:schemeClr val="tx1"/>
                </a:solidFill>
              </a:rPr>
              <a:t>коррекционно</a:t>
            </a:r>
            <a:r>
              <a:rPr lang="ru-RU" sz="2000" dirty="0" smtClean="0">
                <a:solidFill>
                  <a:schemeClr val="tx1"/>
                </a:solidFill>
              </a:rPr>
              <a:t> – образовательные маршруты и методические требования к условиям организации обучения.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-создать условия для повышения квалификации педагогических работников по вопросам организации инклюзивного образования.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3500462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	-успешная адаптация обучающегося с ОВЗ в образовательное пространство;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	-включение его во все мероприятия;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	-обратная связь с родителями;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	-результативная просветительская работа среди сотрудников образовательной организации.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3500462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	-информирование родителей о проблемах обучения;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	-изучение условий проживания и психологического климата в семьях; 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	-анкетирование родителей, педагогов об отношении к инклюзии в образовательном процессе с целью определения уровня осведомлённости родителей и педагогов по вопросам инклюзивного образования.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3500462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	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71414"/>
          <a:ext cx="8715434" cy="5234009"/>
        </p:xfrm>
        <a:graphic>
          <a:graphicData uri="http://schemas.openxmlformats.org/drawingml/2006/table">
            <a:tbl>
              <a:tblPr/>
              <a:tblGrid>
                <a:gridCol w="575846"/>
                <a:gridCol w="4361362"/>
                <a:gridCol w="1372796"/>
                <a:gridCol w="1372796"/>
                <a:gridCol w="1032634"/>
              </a:tblGrid>
              <a:tr h="544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№/п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                                   Утверждения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Полностью согласен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Скорее согласен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Не согласен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 понимаю, что необходимо учить детей с ограниченными возможностями здоровья с обычными детьми.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42,5%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22,5%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 считаю, что система СПО вовлекает в свою деятельность детей с ограниченными возможностями здоровья.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52,5%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12,5%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 думаю, что преподаватели и мастера ПО стараются помочь моему ребёнку добиться наилучших результатов.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57,5%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27,5%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 предполагаю, что в системе СПО предоставляется одинаковая поддержка как здоровым, так и лицам с ограниченными возможностями.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 считаю, что в образовательном учреждении принимаются во внимание нужды учеников с ограниченными возможностями здоровья.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32,5%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62,5%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 объясняю своему ребёнку, что у здорового ребёнка и у ребёнка с нарушениями здоровья одинаковые права на получение образования.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90%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10%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4929222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	 -создание творческой группы в лице преподавателей и мастеров ПО Замятиной К.А., Титкова Д.А., Батуева В.И. Петрова Т.И. целью которой является своевременное выявление серьёзных проблем, выработка совместных решений и эффективное взаимодействие для обеспечения успешного хода инклюзивных процессов в филиале;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	-первичный анализ ресурсного обеспечения: кадрового, финансово- экономического, материально- технического, информационного.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4214842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	 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-сопровождение учащихся в рамках индивидуального образовательного маршрута: занятость лиц с ОВЗ в системе производственного обучения;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вовлечение  во все мероприятия;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	-освоение учебных программ;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индивидуальные и групповые консультации для участников процесса (студенты, родители, педагоги).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216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Анализ работы с обучающимися с ОВЗ за 2014-2015 учебный год</vt:lpstr>
      <vt:lpstr> -вовлечение в социальную жизнь обучающихся с ОВЗ в соответствии с их особыми образовательными потребностями через обучение, воспитание, социализацию, обеспечивающих оптимальные условия для развития личности;  -создание единой психологической  комфортной  образовательной среды для обучающихся с ОВЗ;  -организация эффективного психолого-педагогического сопровождения процесса обучения и воспитания;  -повышение педагогического потенциала через курсовую переподготовку, самообразование, практическую деятельность;  -изменение общественного сознания по отношению к обучающимся с ОВЗ.</vt:lpstr>
      <vt:lpstr> -не все участники образовательного процесса, готовы принять в свое сообщество одногруппника с ограниченными возможностями здоровья;   -родители здоровых юношей и девушек опасаются, что при смешанном обучении меньше внимания будет уделяться их детям, снизится качество обучения, ухудшится дисциплина;   -педагоги и мастера ПО не готовы обучать обучающегося с ОВЗ, потому что не всегда  знают, как организовать обучение и воспитание из-за отсутствия необходимой подготовки по коррекционной педагогике и специальной психологии.</vt:lpstr>
      <vt:lpstr> -разработать нормативно – правовую, программно – методическую базу организации инклюзивного образовательного пространства.  -создать базу данных о детях с ОВЗ и педагогических  работниках, включённых в процесс инклюзивного образования, в сотрудничестве с Управлением образования.  -разработать  индивидуальные коррекционно – образовательные маршруты и методические требования к условиям организации обучения.  -создать условия для повышения квалификации педагогических работников по вопросам организации инклюзивного образования.</vt:lpstr>
      <vt:lpstr> -успешная адаптация обучающегося с ОВЗ в образовательное пространство;  -включение его во все мероприятия;  -обратная связь с родителями;  -результативная просветительская работа среди сотрудников образовательной организации. </vt:lpstr>
      <vt:lpstr> -информирование родителей о проблемах обучения;   -изучение условий проживания и психологического климата в семьях;    -анкетирование родителей, педагогов об отношении к инклюзии в образовательном процессе с целью определения уровня осведомлённости родителей и педагогов по вопросам инклюзивного образования.  </vt:lpstr>
      <vt:lpstr> </vt:lpstr>
      <vt:lpstr>  -создание творческой группы в лице преподавателей и мастеров ПО Замятиной К.А., Титкова Д.А., Батуева В.И. Петрова Т.И. целью которой является своевременное выявление серьёзных проблем, выработка совместных решений и эффективное взаимодействие для обеспечения успешного хода инклюзивных процессов в филиале;   -первичный анализ ресурсного обеспечения: кадрового, финансово- экономического, материально- технического, информационного. </vt:lpstr>
      <vt:lpstr>      -сопровождение учащихся в рамках индивидуального образовательного маршрута: занятость лиц с ОВЗ в системе производственного обучения; вовлечение  во все мероприятия;  -освоение учебных программ; индивидуальные и групповые консультации для участников процесса (студенты, родители, педагоги).   </vt:lpstr>
      <vt:lpstr>Слайд 10</vt:lpstr>
      <vt:lpstr>      В 2014 - 2015 учебном году   на начало года обучалось -276 человек.   Из них с ОВЗ - 33 человека. Все обучающиеся по программе 8 вида.    </vt:lpstr>
      <vt:lpstr>      Спасибо за внимание.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с обучающимися с ОВЗ</dc:title>
  <dc:creator>Дмитрий</dc:creator>
  <cp:lastModifiedBy>преподаватель</cp:lastModifiedBy>
  <cp:revision>9</cp:revision>
  <dcterms:created xsi:type="dcterms:W3CDTF">2015-06-29T18:27:56Z</dcterms:created>
  <dcterms:modified xsi:type="dcterms:W3CDTF">2015-09-14T08:53:19Z</dcterms:modified>
</cp:coreProperties>
</file>