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CC"/>
    <a:srgbClr val="3333CC"/>
    <a:srgbClr val="6600FF"/>
    <a:srgbClr val="33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7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03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2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1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8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8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1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1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на семинар географии\Брошюра география\Новая папка\1508084409_ruhani-jangyr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625" y="130627"/>
            <a:ext cx="1365587" cy="805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62945"/>
            <a:ext cx="7886700" cy="15675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«Обучение с использованием элементов проектно-исследовательской деятельности на основе </a:t>
            </a:r>
            <a:br>
              <a:rPr lang="ru-RU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регионального компонента</a:t>
            </a:r>
            <a:br>
              <a:rPr lang="ru-RU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на уроках географии»</a:t>
            </a:r>
            <a:endParaRPr lang="ru-RU" sz="18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114" y="872404"/>
            <a:ext cx="6117773" cy="433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КГУ «Школа-гимназия № 10» </a:t>
            </a:r>
            <a:r>
              <a:rPr lang="ru-RU" sz="1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города Рудный</a:t>
            </a:r>
            <a:endParaRPr lang="ru-RU" sz="1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4118" y="2057796"/>
            <a:ext cx="63304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Городской семинар для учителей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 algn="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Шкутько Т.В. заместитель директора по НМР, </a:t>
            </a:r>
          </a:p>
          <a:p>
            <a:pPr algn="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1243" y="5824248"/>
            <a:ext cx="194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январь 2019 года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9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564" y="2122716"/>
            <a:ext cx="8134350" cy="43978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методической системы: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 мотивирование учащихся к научному исследованию, развитие познавательных и творческих способностей учащихся, повышение эффективности учебно-исследовательской деятельности за счет использования краеведческого материала регионального содержания.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Посредством использования для исследований материала регионального содержания способствовать повышению мотивации и познавательного интереса учащихся к выполнению учебно-исследовательских работ.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навыки проектно-исследовательской деятельности.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Формировать ценностное отношение к окружающей среде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702" y="143747"/>
            <a:ext cx="3789346" cy="8284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Юный геолог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 descr="D:\Завуч\СЕМИНАРЫ\30.01.2019 семинар по географии\ФОТО на мастер-класс\1 (678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3" y="753478"/>
            <a:ext cx="3386682" cy="2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Завуч\СЕМИНАРЫ\30.01.2019 семинар по географии\ФОТО на мастер-класс\358A1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567" y="740393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Завуч\СЕМИНАРЫ\30.01.2019 семинар по географии\ФОТО на мастер-класс\358A15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464" y="2985670"/>
            <a:ext cx="3085750" cy="21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Завуч\СЕМИНАРЫ\30.01.2019 семинар по географии\ФОТО на мастер-класс\DSC_76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0284" y="4381151"/>
            <a:ext cx="3421585" cy="21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Завуч\СЕМИНАРЫ\30.01.2019 семинар по географии\ФОТО на мастер-класс\IJXC97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7979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Завуч\СЕМИНАРЫ\30.01.2019 семинар по географии\ФОТО на мастер-класс\IMG_65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7142" y="2109587"/>
            <a:ext cx="390048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547" y="172620"/>
            <a:ext cx="7273691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Областной детско-юношеский туристском форум «Моя Родина –Казахстан»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D:\Завуч\СЕМИНАРЫ\30.01.2019 семинар по географии\ФОТО на мастер-класс\IMG_32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3062" y="1923375"/>
            <a:ext cx="3566362" cy="26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Завуч\СЕМИНАРЫ\30.01.2019 семинар по географии\ФОТО на мастер-класс\IMG_32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969" y="1446082"/>
            <a:ext cx="4543425" cy="34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Завуч\СЕМИНАРЫ\30.01.2019 семинар по географии\ФОТО на мастер-класс\IFJS34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774" y="4603533"/>
            <a:ext cx="4348035" cy="21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493" y="2220700"/>
            <a:ext cx="7772400" cy="6313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 выявление и обоснование педагогических условий и средств развития познавательной активности учащихся в процессе организации проектно-исследовательской деятельности на уроках географии.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9129" y="2764969"/>
            <a:ext cx="2405743" cy="424542"/>
          </a:xfrm>
        </p:spPr>
        <p:txBody>
          <a:bodyPr>
            <a:normAutofit fontScale="92500"/>
          </a:bodyPr>
          <a:lstStyle/>
          <a:p>
            <a:pPr algn="l"/>
            <a:r>
              <a:rPr lang="ru-RU" b="1" u="sng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Колесо Развития</a:t>
            </a:r>
            <a:endParaRPr lang="ru-RU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 descr="https://storage.yvision.kz/images/user/151822/cab3b52a161592cf8015d2fe93e076.jpg"/>
          <p:cNvPicPr>
            <a:picLocks noChangeAspect="1" noChangeArrowheads="1"/>
          </p:cNvPicPr>
          <p:nvPr/>
        </p:nvPicPr>
        <p:blipFill>
          <a:blip r:embed="rId2" cstate="print"/>
          <a:srcRect l="12743" t="14568" r="10839" b="12806"/>
          <a:stretch>
            <a:fillRect/>
          </a:stretch>
        </p:blipFill>
        <p:spPr bwMode="auto">
          <a:xfrm>
            <a:off x="468085" y="3407229"/>
            <a:ext cx="2950028" cy="29961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03664" y="3266108"/>
            <a:ext cx="389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Способность выявлять проблему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6753" y="3647108"/>
            <a:ext cx="317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Расстановка приоритетов 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6752" y="4006337"/>
            <a:ext cx="376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Способность генерировать идеи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6751" y="4332909"/>
            <a:ext cx="309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Конструктивное общение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8524" y="4703027"/>
            <a:ext cx="205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Наличие опыта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0296" y="5062255"/>
            <a:ext cx="301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Личная ответственность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2090057"/>
          <a:ext cx="78867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/>
                <a:gridCol w="3943350"/>
              </a:tblGrid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Проектирование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389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учащихся, связанная с решением учащимися творческой, исследовательской задачи с заранее неизвестным решением.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совместная учебно-познавательная, творческая  деятельность учащихся, имеющая общую цель, согласованные методы, способы деятельности, направленная на достижение общего результата деятельности, наличие заранее выработанных представлений о конечном продукте деятельности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61257" y="1825624"/>
          <a:ext cx="8632371" cy="4962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2972"/>
                <a:gridCol w="3309257"/>
                <a:gridCol w="3320142"/>
              </a:tblGrid>
              <a:tr h="719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704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рамки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Носит долгосрочный характер</a:t>
                      </a:r>
                      <a:endParaRPr lang="ru-RU" sz="16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 временными рамками</a:t>
                      </a:r>
                      <a:endParaRPr lang="ru-RU" sz="16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Знания 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Критерий истинности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Критерий реализуемости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Направлено на идеальный объект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организационную форму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5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этапы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Актуализация проблемы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 темы 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Выявление методов исследования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Выработка плана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Сбор и обработка информации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и обобщение полученных материалов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отчета, презентация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Замысел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Погружение в проект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Планирование </a:t>
                      </a:r>
                      <a:r>
                        <a:rPr lang="ru-RU" sz="1600" b="1" dirty="0" smtClean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400" b="1" dirty="0" smtClean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Осуществление </a:t>
                      </a: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 по решению проблемы. </a:t>
                      </a:r>
                      <a:endParaRPr lang="ru-RU" sz="1600" b="1" dirty="0" smtClean="0">
                        <a:solidFill>
                          <a:srgbClr val="66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Поиск </a:t>
                      </a: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информации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результатов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результатов	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Предсказания современных изобретений в 12 открытках столетней давности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405" y="3184759"/>
            <a:ext cx="2922679" cy="20077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5" descr="Предсказания современных изобретений в 12 открытках столетней давности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4593"/>
            <a:ext cx="2971801" cy="197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kp.kg/share/i/12/9441097/wr-720.sh-18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83393" y="2338401"/>
            <a:ext cx="2771094" cy="20376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5999" y="1774375"/>
            <a:ext cx="4995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Жан-Марк Коте (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Jean-MarcCôté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1900 год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1900017"/>
            <a:ext cx="8218715" cy="9302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Скажите, что первично тема проекта или его проблема?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839686" y="2296886"/>
          <a:ext cx="5464628" cy="4332513"/>
        </p:xfrm>
        <a:graphic>
          <a:graphicData uri="http://schemas.openxmlformats.org/presentationml/2006/ole">
            <p:oleObj spid="_x0000_s18433" name="Слайд" r:id="rId3" imgW="4570551" imgH="342731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768" y="1752601"/>
            <a:ext cx="5500008" cy="63137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Какая проблема объединяет эти фотографии?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http://900igr.net/up/datai/261525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2634344"/>
            <a:ext cx="3646713" cy="28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riadagestan.ru/upload/iblock/dc3/dc3895d1e73dddc33aed5a24ceef4b8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843" y="2676524"/>
            <a:ext cx="3888242" cy="282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348343" y="152399"/>
          <a:ext cx="8433116" cy="6359399"/>
        </p:xfrm>
        <a:graphic>
          <a:graphicData uri="http://schemas.openxmlformats.org/presentationml/2006/ole">
            <p:oleObj spid="_x0000_s22529" name="Слайд" r:id="rId3" imgW="4570551" imgH="342731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padletuploads.blob.core.windows.net/aws/113016242/3hp9mzYUcQNKPmxHSqQkcw/2e9e6a56e55f6d40ba3e52f001464b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71" y="4041857"/>
            <a:ext cx="2518919" cy="219565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4578" name="Picture 2" descr="http://craigslistfoundation.org/wp-content/uploads/2011/05/world-cafe-logo-prin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335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1256" y="2428412"/>
            <a:ext cx="6988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распыляйтесь – фокусируйтесь на самом важном.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отсиживайтесь – высказывайте свои мысли, мнения, размышления.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Говорите открыто и от всего сердца.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Слушайте «хозяина стола», чтобы понимать.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Связывайте и соединяйте идеи в одно целое.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Работайте – не сидите на «трибуне»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Рисуйте и пишите на скатертях – здесь это можно и нужно!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Получайте удовольствие!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289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</vt:lpstr>
      <vt:lpstr> «Обучение с использованием элементов проектно-исследовательской деятельности на основе  регионального компонента  на уроках географии»</vt:lpstr>
      <vt:lpstr>    Цель: выявление и обоснование педагогических условий и средств развития познавательной активности учащихся в процессе организации проектно-исследовательской деятельности на уроках географии. </vt:lpstr>
      <vt:lpstr>Слайд 3</vt:lpstr>
      <vt:lpstr>Слайд 4</vt:lpstr>
      <vt:lpstr>Слайд 5</vt:lpstr>
      <vt:lpstr>Скажите, что первично тема проекта или его проблема?  </vt:lpstr>
      <vt:lpstr>Какая проблема объединяет эти фотографии?</vt:lpstr>
      <vt:lpstr>Слайд 8</vt:lpstr>
      <vt:lpstr>Слайд 9</vt:lpstr>
      <vt:lpstr>Слайд 10</vt:lpstr>
      <vt:lpstr>Юный геолог</vt:lpstr>
      <vt:lpstr>Областной детско-юношеский туристском форум «Моя Родина –Казахстан»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User</cp:lastModifiedBy>
  <cp:revision>35</cp:revision>
  <dcterms:created xsi:type="dcterms:W3CDTF">2018-01-08T14:19:34Z</dcterms:created>
  <dcterms:modified xsi:type="dcterms:W3CDTF">2019-02-25T06:32:28Z</dcterms:modified>
</cp:coreProperties>
</file>