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0EE6E-941C-475E-9078-36B5472E34A5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C7AB0E-2A43-4975-A780-612AD46DAF88}">
      <dgm:prSet phldrT="[Текст]" custT="1"/>
      <dgm:spPr/>
      <dgm:t>
        <a:bodyPr/>
        <a:lstStyle/>
        <a:p>
          <a:r>
            <a:rPr lang="ru-RU" sz="1200" dirty="0" smtClean="0"/>
            <a:t>мука – 500 г, </a:t>
          </a:r>
          <a:endParaRPr lang="ru-RU" sz="1200" dirty="0"/>
        </a:p>
      </dgm:t>
    </dgm:pt>
    <dgm:pt modelId="{7EE58735-B1BE-4195-B564-7D175C130F68}" type="parTrans" cxnId="{16AF5660-D330-4421-8729-B26C062E4A04}">
      <dgm:prSet/>
      <dgm:spPr/>
      <dgm:t>
        <a:bodyPr/>
        <a:lstStyle/>
        <a:p>
          <a:endParaRPr lang="ru-RU" sz="3200"/>
        </a:p>
      </dgm:t>
    </dgm:pt>
    <dgm:pt modelId="{B0125729-B316-4EFA-8812-2B64818472BD}" type="sibTrans" cxnId="{16AF5660-D330-4421-8729-B26C062E4A04}">
      <dgm:prSet/>
      <dgm:spPr/>
      <dgm:t>
        <a:bodyPr/>
        <a:lstStyle/>
        <a:p>
          <a:endParaRPr lang="ru-RU" sz="3200"/>
        </a:p>
      </dgm:t>
    </dgm:pt>
    <dgm:pt modelId="{8EE6A0E4-4A18-4D02-96EB-D3309AA4D364}">
      <dgm:prSet phldrT="[Текст]" custT="1"/>
      <dgm:spPr/>
      <dgm:t>
        <a:bodyPr/>
        <a:lstStyle/>
        <a:p>
          <a:r>
            <a:rPr lang="ru-RU" sz="1200" dirty="0" smtClean="0"/>
            <a:t>сливочное масло – 150 г, </a:t>
          </a:r>
          <a:endParaRPr lang="ru-RU" sz="1200" dirty="0"/>
        </a:p>
      </dgm:t>
    </dgm:pt>
    <dgm:pt modelId="{0412BC43-D726-44EA-82DE-07B188847D5E}" type="parTrans" cxnId="{ADC15886-5A57-4884-9DC5-A49580939FBC}">
      <dgm:prSet/>
      <dgm:spPr/>
      <dgm:t>
        <a:bodyPr/>
        <a:lstStyle/>
        <a:p>
          <a:endParaRPr lang="ru-RU" sz="3200"/>
        </a:p>
      </dgm:t>
    </dgm:pt>
    <dgm:pt modelId="{177F157E-14DE-42C4-BD50-F0D935AF3BC7}" type="sibTrans" cxnId="{ADC15886-5A57-4884-9DC5-A49580939FBC}">
      <dgm:prSet/>
      <dgm:spPr/>
      <dgm:t>
        <a:bodyPr/>
        <a:lstStyle/>
        <a:p>
          <a:endParaRPr lang="ru-RU" sz="3200"/>
        </a:p>
      </dgm:t>
    </dgm:pt>
    <dgm:pt modelId="{1ECB83B4-8444-4006-ADE9-51BAF617E598}">
      <dgm:prSet phldrT="[Текст]" custT="1"/>
      <dgm:spPr/>
      <dgm:t>
        <a:bodyPr/>
        <a:lstStyle/>
        <a:p>
          <a:r>
            <a:rPr lang="ru-RU" sz="1200" dirty="0" smtClean="0"/>
            <a:t>сахар -200 г, </a:t>
          </a:r>
          <a:endParaRPr lang="ru-RU" sz="1200" dirty="0"/>
        </a:p>
      </dgm:t>
    </dgm:pt>
    <dgm:pt modelId="{F4D9D3C4-54E2-45DC-8213-E683EC9DBEA9}" type="parTrans" cxnId="{22EF64E3-8792-4F81-8756-EC5406C244F3}">
      <dgm:prSet/>
      <dgm:spPr/>
      <dgm:t>
        <a:bodyPr/>
        <a:lstStyle/>
        <a:p>
          <a:endParaRPr lang="ru-RU" sz="3200"/>
        </a:p>
      </dgm:t>
    </dgm:pt>
    <dgm:pt modelId="{102B4A63-E3AD-45CB-ABE4-3F6ABAAF84B2}" type="sibTrans" cxnId="{22EF64E3-8792-4F81-8756-EC5406C244F3}">
      <dgm:prSet/>
      <dgm:spPr/>
      <dgm:t>
        <a:bodyPr/>
        <a:lstStyle/>
        <a:p>
          <a:endParaRPr lang="ru-RU" sz="3200"/>
        </a:p>
      </dgm:t>
    </dgm:pt>
    <dgm:pt modelId="{8D5B809E-9EAF-4902-B0E9-200F4FA50EBD}">
      <dgm:prSet phldrT="[Текст]" custT="1"/>
      <dgm:spPr/>
      <dgm:t>
        <a:bodyPr/>
        <a:lstStyle/>
        <a:p>
          <a:r>
            <a:rPr lang="ru-RU" sz="1200" dirty="0" smtClean="0"/>
            <a:t>яйцо -3 шт., </a:t>
          </a:r>
          <a:endParaRPr lang="ru-RU" sz="1200" dirty="0"/>
        </a:p>
      </dgm:t>
    </dgm:pt>
    <dgm:pt modelId="{6BA230FF-A817-4CAF-8E68-0A0F53BFAF64}" type="parTrans" cxnId="{7E2BC99B-A9F3-4E97-A89E-A201B4386AF5}">
      <dgm:prSet/>
      <dgm:spPr/>
      <dgm:t>
        <a:bodyPr/>
        <a:lstStyle/>
        <a:p>
          <a:endParaRPr lang="ru-RU" sz="3200"/>
        </a:p>
      </dgm:t>
    </dgm:pt>
    <dgm:pt modelId="{B01149E6-0BA6-4708-94E1-0F74679ABA42}" type="sibTrans" cxnId="{7E2BC99B-A9F3-4E97-A89E-A201B4386AF5}">
      <dgm:prSet/>
      <dgm:spPr/>
      <dgm:t>
        <a:bodyPr/>
        <a:lstStyle/>
        <a:p>
          <a:endParaRPr lang="ru-RU" sz="3200"/>
        </a:p>
      </dgm:t>
    </dgm:pt>
    <dgm:pt modelId="{443CF0C3-D9C7-401F-8BF0-E8795D9261EC}">
      <dgm:prSet phldrT="[Текст]" custT="1"/>
      <dgm:spPr/>
      <dgm:t>
        <a:bodyPr/>
        <a:lstStyle/>
        <a:p>
          <a:r>
            <a:rPr lang="ru-RU" sz="1200" dirty="0" smtClean="0"/>
            <a:t>соль – 1/3 ч. ложки, </a:t>
          </a:r>
          <a:endParaRPr lang="ru-RU" sz="1200" dirty="0"/>
        </a:p>
      </dgm:t>
    </dgm:pt>
    <dgm:pt modelId="{F029CF3F-C0FA-40AE-B87D-2D0357E37D50}" type="parTrans" cxnId="{217C7445-9042-457E-9D62-2E80780AE54D}">
      <dgm:prSet/>
      <dgm:spPr/>
      <dgm:t>
        <a:bodyPr/>
        <a:lstStyle/>
        <a:p>
          <a:endParaRPr lang="ru-RU" sz="3200"/>
        </a:p>
      </dgm:t>
    </dgm:pt>
    <dgm:pt modelId="{2F8A11C7-9A96-4666-AE8F-27235015CA4B}" type="sibTrans" cxnId="{217C7445-9042-457E-9D62-2E80780AE54D}">
      <dgm:prSet/>
      <dgm:spPr/>
      <dgm:t>
        <a:bodyPr/>
        <a:lstStyle/>
        <a:p>
          <a:endParaRPr lang="ru-RU" sz="3200"/>
        </a:p>
      </dgm:t>
    </dgm:pt>
    <dgm:pt modelId="{58FC10F8-CB3F-4C45-8D85-07353EF4A9A4}">
      <dgm:prSet phldrT="[Текст]" custT="1"/>
      <dgm:spPr/>
      <dgm:t>
        <a:bodyPr/>
        <a:lstStyle/>
        <a:p>
          <a:r>
            <a:rPr lang="ru-RU" sz="1200" dirty="0" smtClean="0"/>
            <a:t>ванильный сахар 1 ч. ложка, </a:t>
          </a:r>
          <a:endParaRPr lang="ru-RU" sz="1200" dirty="0"/>
        </a:p>
      </dgm:t>
    </dgm:pt>
    <dgm:pt modelId="{8150F99D-5F19-45A9-8981-AD6C60447AB4}" type="parTrans" cxnId="{F8815F81-87D2-4216-98C5-8EB5253A4A0D}">
      <dgm:prSet/>
      <dgm:spPr/>
      <dgm:t>
        <a:bodyPr/>
        <a:lstStyle/>
        <a:p>
          <a:endParaRPr lang="ru-RU" sz="3200"/>
        </a:p>
      </dgm:t>
    </dgm:pt>
    <dgm:pt modelId="{0815ADF3-712C-4457-876B-96E779385A52}" type="sibTrans" cxnId="{F8815F81-87D2-4216-98C5-8EB5253A4A0D}">
      <dgm:prSet/>
      <dgm:spPr/>
      <dgm:t>
        <a:bodyPr/>
        <a:lstStyle/>
        <a:p>
          <a:endParaRPr lang="ru-RU" sz="3200"/>
        </a:p>
      </dgm:t>
    </dgm:pt>
    <dgm:pt modelId="{FFDC331D-92BC-44EB-8A5E-E0A9EDC5D376}">
      <dgm:prSet phldrT="[Текст]" custT="1"/>
      <dgm:spPr/>
      <dgm:t>
        <a:bodyPr/>
        <a:lstStyle/>
        <a:p>
          <a:r>
            <a:rPr lang="ru-RU" sz="1200" dirty="0" smtClean="0"/>
            <a:t>разрыхлитель -1 ч. ложка, </a:t>
          </a:r>
          <a:endParaRPr lang="ru-RU" sz="1200" dirty="0"/>
        </a:p>
      </dgm:t>
    </dgm:pt>
    <dgm:pt modelId="{72A73A5B-2BE6-4648-A510-A8FD137D47D1}" type="parTrans" cxnId="{DBD01E22-6CC5-4DC9-AF1C-67AA3A17B4AD}">
      <dgm:prSet/>
      <dgm:spPr/>
      <dgm:t>
        <a:bodyPr/>
        <a:lstStyle/>
        <a:p>
          <a:endParaRPr lang="ru-RU" sz="3200"/>
        </a:p>
      </dgm:t>
    </dgm:pt>
    <dgm:pt modelId="{3249596C-94AC-4CD9-9D12-06A810FE188C}" type="sibTrans" cxnId="{DBD01E22-6CC5-4DC9-AF1C-67AA3A17B4AD}">
      <dgm:prSet/>
      <dgm:spPr/>
      <dgm:t>
        <a:bodyPr/>
        <a:lstStyle/>
        <a:p>
          <a:endParaRPr lang="ru-RU" sz="3200"/>
        </a:p>
      </dgm:t>
    </dgm:pt>
    <dgm:pt modelId="{114755A4-3755-454C-B3E6-139BB0EEECC4}">
      <dgm:prSet phldrT="[Текст]" custT="1"/>
      <dgm:spPr/>
      <dgm:t>
        <a:bodyPr/>
        <a:lstStyle/>
        <a:p>
          <a:r>
            <a:rPr lang="ru-RU" sz="1200" smtClean="0"/>
            <a:t>сахарная </a:t>
          </a:r>
          <a:r>
            <a:rPr lang="ru-RU" sz="1200" dirty="0" smtClean="0"/>
            <a:t>пудра </a:t>
          </a:r>
          <a:r>
            <a:rPr lang="ru-RU" sz="1200" smtClean="0"/>
            <a:t>для посыпки</a:t>
          </a:r>
          <a:endParaRPr lang="ru-RU" sz="1200" dirty="0"/>
        </a:p>
      </dgm:t>
    </dgm:pt>
    <dgm:pt modelId="{337A7044-8795-4D21-9719-0F20E217ABDA}" type="parTrans" cxnId="{FF432847-2828-4800-98AE-AB3D85AC33A7}">
      <dgm:prSet/>
      <dgm:spPr/>
      <dgm:t>
        <a:bodyPr/>
        <a:lstStyle/>
        <a:p>
          <a:endParaRPr lang="ru-RU" sz="3200"/>
        </a:p>
      </dgm:t>
    </dgm:pt>
    <dgm:pt modelId="{F16B2813-F134-4EC7-AB23-5A9BBCCD4EDF}" type="sibTrans" cxnId="{FF432847-2828-4800-98AE-AB3D85AC33A7}">
      <dgm:prSet/>
      <dgm:spPr/>
      <dgm:t>
        <a:bodyPr/>
        <a:lstStyle/>
        <a:p>
          <a:endParaRPr lang="ru-RU" sz="3200"/>
        </a:p>
      </dgm:t>
    </dgm:pt>
    <dgm:pt modelId="{3D78AED0-60BC-4F6A-8995-F0A864BB1B8D}" type="pres">
      <dgm:prSet presAssocID="{EDE0EE6E-941C-475E-9078-36B5472E34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7E60BC-C775-47DD-AD05-D486DD1A8E67}" type="pres">
      <dgm:prSet presAssocID="{3DC7AB0E-2A43-4975-A780-612AD46DAF88}" presName="parentLin" presStyleCnt="0"/>
      <dgm:spPr/>
    </dgm:pt>
    <dgm:pt modelId="{18847CCC-5CD3-43AF-8EDA-2AF0BCC348C1}" type="pres">
      <dgm:prSet presAssocID="{3DC7AB0E-2A43-4975-A780-612AD46DAF88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4E4A1A53-A237-4D00-809F-4748F6284534}" type="pres">
      <dgm:prSet presAssocID="{3DC7AB0E-2A43-4975-A780-612AD46DAF8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E8285-BA68-4037-98AC-E93E40D55018}" type="pres">
      <dgm:prSet presAssocID="{3DC7AB0E-2A43-4975-A780-612AD46DAF88}" presName="negativeSpace" presStyleCnt="0"/>
      <dgm:spPr/>
    </dgm:pt>
    <dgm:pt modelId="{209A0B13-C522-4DB8-B8EC-93C1566CFC45}" type="pres">
      <dgm:prSet presAssocID="{3DC7AB0E-2A43-4975-A780-612AD46DAF88}" presName="childText" presStyleLbl="conFgAcc1" presStyleIdx="0" presStyleCnt="8">
        <dgm:presLayoutVars>
          <dgm:bulletEnabled val="1"/>
        </dgm:presLayoutVars>
      </dgm:prSet>
      <dgm:spPr/>
    </dgm:pt>
    <dgm:pt modelId="{FD45C947-D97F-4E26-8982-A6AE7B340F05}" type="pres">
      <dgm:prSet presAssocID="{B0125729-B316-4EFA-8812-2B64818472BD}" presName="spaceBetweenRectangles" presStyleCnt="0"/>
      <dgm:spPr/>
    </dgm:pt>
    <dgm:pt modelId="{6DDA61E6-8221-4083-8881-7260473CD7BD}" type="pres">
      <dgm:prSet presAssocID="{8EE6A0E4-4A18-4D02-96EB-D3309AA4D364}" presName="parentLin" presStyleCnt="0"/>
      <dgm:spPr/>
    </dgm:pt>
    <dgm:pt modelId="{962D86B3-54D9-47BF-B14B-87D9E6C8A72C}" type="pres">
      <dgm:prSet presAssocID="{8EE6A0E4-4A18-4D02-96EB-D3309AA4D364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2A06C004-4D28-4186-B952-158108B3878D}" type="pres">
      <dgm:prSet presAssocID="{8EE6A0E4-4A18-4D02-96EB-D3309AA4D36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D4FAD-2F96-4CA5-A49F-11677352FA82}" type="pres">
      <dgm:prSet presAssocID="{8EE6A0E4-4A18-4D02-96EB-D3309AA4D364}" presName="negativeSpace" presStyleCnt="0"/>
      <dgm:spPr/>
    </dgm:pt>
    <dgm:pt modelId="{F9119A51-C04C-47AB-B875-60478B8C57CF}" type="pres">
      <dgm:prSet presAssocID="{8EE6A0E4-4A18-4D02-96EB-D3309AA4D364}" presName="childText" presStyleLbl="conFgAcc1" presStyleIdx="1" presStyleCnt="8">
        <dgm:presLayoutVars>
          <dgm:bulletEnabled val="1"/>
        </dgm:presLayoutVars>
      </dgm:prSet>
      <dgm:spPr/>
    </dgm:pt>
    <dgm:pt modelId="{D21A596B-29F5-4E1C-8F9F-92AF37924CC8}" type="pres">
      <dgm:prSet presAssocID="{177F157E-14DE-42C4-BD50-F0D935AF3BC7}" presName="spaceBetweenRectangles" presStyleCnt="0"/>
      <dgm:spPr/>
    </dgm:pt>
    <dgm:pt modelId="{D2714E2C-3872-4D25-9BB2-3FF534CE2236}" type="pres">
      <dgm:prSet presAssocID="{1ECB83B4-8444-4006-ADE9-51BAF617E598}" presName="parentLin" presStyleCnt="0"/>
      <dgm:spPr/>
    </dgm:pt>
    <dgm:pt modelId="{2DA36963-58EA-42AD-AA71-6C840916480B}" type="pres">
      <dgm:prSet presAssocID="{1ECB83B4-8444-4006-ADE9-51BAF617E598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D8B63238-32AD-4424-A826-583E48DD4109}" type="pres">
      <dgm:prSet presAssocID="{1ECB83B4-8444-4006-ADE9-51BAF617E59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6394C-5CB8-4688-819A-7241BCBA511A}" type="pres">
      <dgm:prSet presAssocID="{1ECB83B4-8444-4006-ADE9-51BAF617E598}" presName="negativeSpace" presStyleCnt="0"/>
      <dgm:spPr/>
    </dgm:pt>
    <dgm:pt modelId="{684FB379-C193-428F-AA68-05FD51F9ED80}" type="pres">
      <dgm:prSet presAssocID="{1ECB83B4-8444-4006-ADE9-51BAF617E598}" presName="childText" presStyleLbl="conFgAcc1" presStyleIdx="2" presStyleCnt="8">
        <dgm:presLayoutVars>
          <dgm:bulletEnabled val="1"/>
        </dgm:presLayoutVars>
      </dgm:prSet>
      <dgm:spPr/>
    </dgm:pt>
    <dgm:pt modelId="{74783C9D-6231-44B8-B809-6D536BC2C8EE}" type="pres">
      <dgm:prSet presAssocID="{102B4A63-E3AD-45CB-ABE4-3F6ABAAF84B2}" presName="spaceBetweenRectangles" presStyleCnt="0"/>
      <dgm:spPr/>
    </dgm:pt>
    <dgm:pt modelId="{C2C97B8F-70C9-4AC3-87AB-34FBE27ABA39}" type="pres">
      <dgm:prSet presAssocID="{8D5B809E-9EAF-4902-B0E9-200F4FA50EBD}" presName="parentLin" presStyleCnt="0"/>
      <dgm:spPr/>
    </dgm:pt>
    <dgm:pt modelId="{CB43DAE2-03B5-475C-A823-EBEA003073F8}" type="pres">
      <dgm:prSet presAssocID="{8D5B809E-9EAF-4902-B0E9-200F4FA50EBD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31828CB0-D0E9-44CC-B6BB-79195311076A}" type="pres">
      <dgm:prSet presAssocID="{8D5B809E-9EAF-4902-B0E9-200F4FA50EB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8060C-0E10-4D16-BEAD-FF6A21852C91}" type="pres">
      <dgm:prSet presAssocID="{8D5B809E-9EAF-4902-B0E9-200F4FA50EBD}" presName="negativeSpace" presStyleCnt="0"/>
      <dgm:spPr/>
    </dgm:pt>
    <dgm:pt modelId="{20D8EC61-83F9-426F-8889-6C421F74F2BF}" type="pres">
      <dgm:prSet presAssocID="{8D5B809E-9EAF-4902-B0E9-200F4FA50EBD}" presName="childText" presStyleLbl="conFgAcc1" presStyleIdx="3" presStyleCnt="8">
        <dgm:presLayoutVars>
          <dgm:bulletEnabled val="1"/>
        </dgm:presLayoutVars>
      </dgm:prSet>
      <dgm:spPr/>
    </dgm:pt>
    <dgm:pt modelId="{25F4BD4A-C6FF-478B-A3EA-566EB90408B0}" type="pres">
      <dgm:prSet presAssocID="{B01149E6-0BA6-4708-94E1-0F74679ABA42}" presName="spaceBetweenRectangles" presStyleCnt="0"/>
      <dgm:spPr/>
    </dgm:pt>
    <dgm:pt modelId="{8FAB0E9C-043F-4C74-B8A3-8512CC622DC2}" type="pres">
      <dgm:prSet presAssocID="{443CF0C3-D9C7-401F-8BF0-E8795D9261EC}" presName="parentLin" presStyleCnt="0"/>
      <dgm:spPr/>
    </dgm:pt>
    <dgm:pt modelId="{08D4C005-DE8A-43E2-AB8D-4FCF1CCAC364}" type="pres">
      <dgm:prSet presAssocID="{443CF0C3-D9C7-401F-8BF0-E8795D9261EC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8D773B21-ED7F-4FBA-9D76-77AB7D286283}" type="pres">
      <dgm:prSet presAssocID="{443CF0C3-D9C7-401F-8BF0-E8795D9261EC}" presName="parentText" presStyleLbl="node1" presStyleIdx="4" presStyleCnt="8" custLinFactNeighborX="1581" custLinFactNeighborY="-17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738DF-1B21-49EF-B629-45BF5209BBCB}" type="pres">
      <dgm:prSet presAssocID="{443CF0C3-D9C7-401F-8BF0-E8795D9261EC}" presName="negativeSpace" presStyleCnt="0"/>
      <dgm:spPr/>
    </dgm:pt>
    <dgm:pt modelId="{791210D0-86A7-4B21-B23B-C9851A70A8F7}" type="pres">
      <dgm:prSet presAssocID="{443CF0C3-D9C7-401F-8BF0-E8795D9261EC}" presName="childText" presStyleLbl="conFgAcc1" presStyleIdx="4" presStyleCnt="8">
        <dgm:presLayoutVars>
          <dgm:bulletEnabled val="1"/>
        </dgm:presLayoutVars>
      </dgm:prSet>
      <dgm:spPr/>
    </dgm:pt>
    <dgm:pt modelId="{F21FBFDA-380A-4CBA-B5DD-EEDAB871C994}" type="pres">
      <dgm:prSet presAssocID="{2F8A11C7-9A96-4666-AE8F-27235015CA4B}" presName="spaceBetweenRectangles" presStyleCnt="0"/>
      <dgm:spPr/>
    </dgm:pt>
    <dgm:pt modelId="{4D5E83E5-4634-486F-B89D-35F5CBEC5F5D}" type="pres">
      <dgm:prSet presAssocID="{58FC10F8-CB3F-4C45-8D85-07353EF4A9A4}" presName="parentLin" presStyleCnt="0"/>
      <dgm:spPr/>
    </dgm:pt>
    <dgm:pt modelId="{2678DAC1-A826-43BD-AA85-BA52323ECDBE}" type="pres">
      <dgm:prSet presAssocID="{58FC10F8-CB3F-4C45-8D85-07353EF4A9A4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6F2BA888-6E73-477B-8BA3-EA86D2AEF9F0}" type="pres">
      <dgm:prSet presAssocID="{58FC10F8-CB3F-4C45-8D85-07353EF4A9A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F04AE-BE6F-45DB-9FF4-8F98B8C2F7D5}" type="pres">
      <dgm:prSet presAssocID="{58FC10F8-CB3F-4C45-8D85-07353EF4A9A4}" presName="negativeSpace" presStyleCnt="0"/>
      <dgm:spPr/>
    </dgm:pt>
    <dgm:pt modelId="{1F05042B-FBBC-448D-AD1D-B8A6EF6F49BC}" type="pres">
      <dgm:prSet presAssocID="{58FC10F8-CB3F-4C45-8D85-07353EF4A9A4}" presName="childText" presStyleLbl="conFgAcc1" presStyleIdx="5" presStyleCnt="8">
        <dgm:presLayoutVars>
          <dgm:bulletEnabled val="1"/>
        </dgm:presLayoutVars>
      </dgm:prSet>
      <dgm:spPr/>
    </dgm:pt>
    <dgm:pt modelId="{34263716-A72C-4C9B-A330-8FE96C35D470}" type="pres">
      <dgm:prSet presAssocID="{0815ADF3-712C-4457-876B-96E779385A52}" presName="spaceBetweenRectangles" presStyleCnt="0"/>
      <dgm:spPr/>
    </dgm:pt>
    <dgm:pt modelId="{67979AD8-4F87-4B74-ADA6-C794792EC84D}" type="pres">
      <dgm:prSet presAssocID="{FFDC331D-92BC-44EB-8A5E-E0A9EDC5D376}" presName="parentLin" presStyleCnt="0"/>
      <dgm:spPr/>
    </dgm:pt>
    <dgm:pt modelId="{E599D6B8-EC81-455F-9117-E40302D852BD}" type="pres">
      <dgm:prSet presAssocID="{FFDC331D-92BC-44EB-8A5E-E0A9EDC5D376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0E7E69C4-E781-47AF-BE9D-7D188A235E19}" type="pres">
      <dgm:prSet presAssocID="{FFDC331D-92BC-44EB-8A5E-E0A9EDC5D37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47DB4-D954-4A27-AA83-CA52F29E4343}" type="pres">
      <dgm:prSet presAssocID="{FFDC331D-92BC-44EB-8A5E-E0A9EDC5D376}" presName="negativeSpace" presStyleCnt="0"/>
      <dgm:spPr/>
    </dgm:pt>
    <dgm:pt modelId="{5C4DAD6E-83F5-4885-A5EB-E71A789B4799}" type="pres">
      <dgm:prSet presAssocID="{FFDC331D-92BC-44EB-8A5E-E0A9EDC5D376}" presName="childText" presStyleLbl="conFgAcc1" presStyleIdx="6" presStyleCnt="8">
        <dgm:presLayoutVars>
          <dgm:bulletEnabled val="1"/>
        </dgm:presLayoutVars>
      </dgm:prSet>
      <dgm:spPr/>
    </dgm:pt>
    <dgm:pt modelId="{F3B9C025-C2B3-41C7-ADF7-5ADC9185439E}" type="pres">
      <dgm:prSet presAssocID="{3249596C-94AC-4CD9-9D12-06A810FE188C}" presName="spaceBetweenRectangles" presStyleCnt="0"/>
      <dgm:spPr/>
    </dgm:pt>
    <dgm:pt modelId="{B4A488D5-A375-4FC7-A2BF-6CB687B64DF5}" type="pres">
      <dgm:prSet presAssocID="{114755A4-3755-454C-B3E6-139BB0EEECC4}" presName="parentLin" presStyleCnt="0"/>
      <dgm:spPr/>
    </dgm:pt>
    <dgm:pt modelId="{49F23C91-74D0-47AB-9CAA-48F94E2F1ACA}" type="pres">
      <dgm:prSet presAssocID="{114755A4-3755-454C-B3E6-139BB0EEECC4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F8D60A2A-8258-4B21-AEDD-32A252974152}" type="pres">
      <dgm:prSet presAssocID="{114755A4-3755-454C-B3E6-139BB0EEECC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A18D0-55D6-4C9C-A8DC-E7A8899C3D59}" type="pres">
      <dgm:prSet presAssocID="{114755A4-3755-454C-B3E6-139BB0EEECC4}" presName="negativeSpace" presStyleCnt="0"/>
      <dgm:spPr/>
    </dgm:pt>
    <dgm:pt modelId="{C36FA648-14F8-4495-85C3-9038B88E5DFB}" type="pres">
      <dgm:prSet presAssocID="{114755A4-3755-454C-B3E6-139BB0EEECC4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6360DF12-2C51-4C7B-9A44-1E1C8CBA2649}" type="presOf" srcId="{443CF0C3-D9C7-401F-8BF0-E8795D9261EC}" destId="{8D773B21-ED7F-4FBA-9D76-77AB7D286283}" srcOrd="1" destOrd="0" presId="urn:microsoft.com/office/officeart/2005/8/layout/list1"/>
    <dgm:cxn modelId="{F8815F81-87D2-4216-98C5-8EB5253A4A0D}" srcId="{EDE0EE6E-941C-475E-9078-36B5472E34A5}" destId="{58FC10F8-CB3F-4C45-8D85-07353EF4A9A4}" srcOrd="5" destOrd="0" parTransId="{8150F99D-5F19-45A9-8981-AD6C60447AB4}" sibTransId="{0815ADF3-712C-4457-876B-96E779385A52}"/>
    <dgm:cxn modelId="{22EF64E3-8792-4F81-8756-EC5406C244F3}" srcId="{EDE0EE6E-941C-475E-9078-36B5472E34A5}" destId="{1ECB83B4-8444-4006-ADE9-51BAF617E598}" srcOrd="2" destOrd="0" parTransId="{F4D9D3C4-54E2-45DC-8213-E683EC9DBEA9}" sibTransId="{102B4A63-E3AD-45CB-ABE4-3F6ABAAF84B2}"/>
    <dgm:cxn modelId="{9BCA4946-EDF7-488D-AD3B-BF4F277C4F48}" type="presOf" srcId="{3DC7AB0E-2A43-4975-A780-612AD46DAF88}" destId="{18847CCC-5CD3-43AF-8EDA-2AF0BCC348C1}" srcOrd="0" destOrd="0" presId="urn:microsoft.com/office/officeart/2005/8/layout/list1"/>
    <dgm:cxn modelId="{ADC15886-5A57-4884-9DC5-A49580939FBC}" srcId="{EDE0EE6E-941C-475E-9078-36B5472E34A5}" destId="{8EE6A0E4-4A18-4D02-96EB-D3309AA4D364}" srcOrd="1" destOrd="0" parTransId="{0412BC43-D726-44EA-82DE-07B188847D5E}" sibTransId="{177F157E-14DE-42C4-BD50-F0D935AF3BC7}"/>
    <dgm:cxn modelId="{B07D71A1-7127-480C-A573-2655A1401A6D}" type="presOf" srcId="{FFDC331D-92BC-44EB-8A5E-E0A9EDC5D376}" destId="{0E7E69C4-E781-47AF-BE9D-7D188A235E19}" srcOrd="1" destOrd="0" presId="urn:microsoft.com/office/officeart/2005/8/layout/list1"/>
    <dgm:cxn modelId="{A7FAE07C-25E4-4AF8-8A60-E8E2BDB07583}" type="presOf" srcId="{1ECB83B4-8444-4006-ADE9-51BAF617E598}" destId="{2DA36963-58EA-42AD-AA71-6C840916480B}" srcOrd="0" destOrd="0" presId="urn:microsoft.com/office/officeart/2005/8/layout/list1"/>
    <dgm:cxn modelId="{DBD01E22-6CC5-4DC9-AF1C-67AA3A17B4AD}" srcId="{EDE0EE6E-941C-475E-9078-36B5472E34A5}" destId="{FFDC331D-92BC-44EB-8A5E-E0A9EDC5D376}" srcOrd="6" destOrd="0" parTransId="{72A73A5B-2BE6-4648-A510-A8FD137D47D1}" sibTransId="{3249596C-94AC-4CD9-9D12-06A810FE188C}"/>
    <dgm:cxn modelId="{50B4FB80-F122-4761-A579-F91BAB85CF3A}" type="presOf" srcId="{58FC10F8-CB3F-4C45-8D85-07353EF4A9A4}" destId="{6F2BA888-6E73-477B-8BA3-EA86D2AEF9F0}" srcOrd="1" destOrd="0" presId="urn:microsoft.com/office/officeart/2005/8/layout/list1"/>
    <dgm:cxn modelId="{7E2BC99B-A9F3-4E97-A89E-A201B4386AF5}" srcId="{EDE0EE6E-941C-475E-9078-36B5472E34A5}" destId="{8D5B809E-9EAF-4902-B0E9-200F4FA50EBD}" srcOrd="3" destOrd="0" parTransId="{6BA230FF-A817-4CAF-8E68-0A0F53BFAF64}" sibTransId="{B01149E6-0BA6-4708-94E1-0F74679ABA42}"/>
    <dgm:cxn modelId="{D6782F89-4738-40AF-A629-6A04F630A528}" type="presOf" srcId="{1ECB83B4-8444-4006-ADE9-51BAF617E598}" destId="{D8B63238-32AD-4424-A826-583E48DD4109}" srcOrd="1" destOrd="0" presId="urn:microsoft.com/office/officeart/2005/8/layout/list1"/>
    <dgm:cxn modelId="{FF432847-2828-4800-98AE-AB3D85AC33A7}" srcId="{EDE0EE6E-941C-475E-9078-36B5472E34A5}" destId="{114755A4-3755-454C-B3E6-139BB0EEECC4}" srcOrd="7" destOrd="0" parTransId="{337A7044-8795-4D21-9719-0F20E217ABDA}" sibTransId="{F16B2813-F134-4EC7-AB23-5A9BBCCD4EDF}"/>
    <dgm:cxn modelId="{DAC8F518-041C-497F-B797-159C7D61A2FA}" type="presOf" srcId="{FFDC331D-92BC-44EB-8A5E-E0A9EDC5D376}" destId="{E599D6B8-EC81-455F-9117-E40302D852BD}" srcOrd="0" destOrd="0" presId="urn:microsoft.com/office/officeart/2005/8/layout/list1"/>
    <dgm:cxn modelId="{217C7445-9042-457E-9D62-2E80780AE54D}" srcId="{EDE0EE6E-941C-475E-9078-36B5472E34A5}" destId="{443CF0C3-D9C7-401F-8BF0-E8795D9261EC}" srcOrd="4" destOrd="0" parTransId="{F029CF3F-C0FA-40AE-B87D-2D0357E37D50}" sibTransId="{2F8A11C7-9A96-4666-AE8F-27235015CA4B}"/>
    <dgm:cxn modelId="{16AF5660-D330-4421-8729-B26C062E4A04}" srcId="{EDE0EE6E-941C-475E-9078-36B5472E34A5}" destId="{3DC7AB0E-2A43-4975-A780-612AD46DAF88}" srcOrd="0" destOrd="0" parTransId="{7EE58735-B1BE-4195-B564-7D175C130F68}" sibTransId="{B0125729-B316-4EFA-8812-2B64818472BD}"/>
    <dgm:cxn modelId="{62E519CE-2A53-4355-B159-853419ABA36C}" type="presOf" srcId="{3DC7AB0E-2A43-4975-A780-612AD46DAF88}" destId="{4E4A1A53-A237-4D00-809F-4748F6284534}" srcOrd="1" destOrd="0" presId="urn:microsoft.com/office/officeart/2005/8/layout/list1"/>
    <dgm:cxn modelId="{E2B96C21-D8C9-40AC-B8F4-5986A80637A4}" type="presOf" srcId="{8EE6A0E4-4A18-4D02-96EB-D3309AA4D364}" destId="{2A06C004-4D28-4186-B952-158108B3878D}" srcOrd="1" destOrd="0" presId="urn:microsoft.com/office/officeart/2005/8/layout/list1"/>
    <dgm:cxn modelId="{BE3B2682-1F23-45B2-BAFF-F9DB1A231BB9}" type="presOf" srcId="{114755A4-3755-454C-B3E6-139BB0EEECC4}" destId="{49F23C91-74D0-47AB-9CAA-48F94E2F1ACA}" srcOrd="0" destOrd="0" presId="urn:microsoft.com/office/officeart/2005/8/layout/list1"/>
    <dgm:cxn modelId="{0CF89FBC-93C4-46CC-8AD9-87B1B13BEBF6}" type="presOf" srcId="{8D5B809E-9EAF-4902-B0E9-200F4FA50EBD}" destId="{CB43DAE2-03B5-475C-A823-EBEA003073F8}" srcOrd="0" destOrd="0" presId="urn:microsoft.com/office/officeart/2005/8/layout/list1"/>
    <dgm:cxn modelId="{974CA17B-D73B-4015-842E-8A71A2DCDC1A}" type="presOf" srcId="{EDE0EE6E-941C-475E-9078-36B5472E34A5}" destId="{3D78AED0-60BC-4F6A-8995-F0A864BB1B8D}" srcOrd="0" destOrd="0" presId="urn:microsoft.com/office/officeart/2005/8/layout/list1"/>
    <dgm:cxn modelId="{2DFB9237-0494-4C89-BFAF-BBB0F64711C6}" type="presOf" srcId="{8D5B809E-9EAF-4902-B0E9-200F4FA50EBD}" destId="{31828CB0-D0E9-44CC-B6BB-79195311076A}" srcOrd="1" destOrd="0" presId="urn:microsoft.com/office/officeart/2005/8/layout/list1"/>
    <dgm:cxn modelId="{111742EA-7BEE-400C-8615-651A51E1D33F}" type="presOf" srcId="{8EE6A0E4-4A18-4D02-96EB-D3309AA4D364}" destId="{962D86B3-54D9-47BF-B14B-87D9E6C8A72C}" srcOrd="0" destOrd="0" presId="urn:microsoft.com/office/officeart/2005/8/layout/list1"/>
    <dgm:cxn modelId="{9CA2F65B-B622-416A-870B-7EDC0B51E453}" type="presOf" srcId="{58FC10F8-CB3F-4C45-8D85-07353EF4A9A4}" destId="{2678DAC1-A826-43BD-AA85-BA52323ECDBE}" srcOrd="0" destOrd="0" presId="urn:microsoft.com/office/officeart/2005/8/layout/list1"/>
    <dgm:cxn modelId="{4C6423F1-1F4E-4195-9F89-B862A884E365}" type="presOf" srcId="{443CF0C3-D9C7-401F-8BF0-E8795D9261EC}" destId="{08D4C005-DE8A-43E2-AB8D-4FCF1CCAC364}" srcOrd="0" destOrd="0" presId="urn:microsoft.com/office/officeart/2005/8/layout/list1"/>
    <dgm:cxn modelId="{A0E0C4CE-4F7B-477C-93BA-4E9DE44B0213}" type="presOf" srcId="{114755A4-3755-454C-B3E6-139BB0EEECC4}" destId="{F8D60A2A-8258-4B21-AEDD-32A252974152}" srcOrd="1" destOrd="0" presId="urn:microsoft.com/office/officeart/2005/8/layout/list1"/>
    <dgm:cxn modelId="{0191BF0D-E9FF-4548-8B3F-23BFAC57020D}" type="presParOf" srcId="{3D78AED0-60BC-4F6A-8995-F0A864BB1B8D}" destId="{E27E60BC-C775-47DD-AD05-D486DD1A8E67}" srcOrd="0" destOrd="0" presId="urn:microsoft.com/office/officeart/2005/8/layout/list1"/>
    <dgm:cxn modelId="{17A31457-9AD3-41C5-852E-476BAE5F9456}" type="presParOf" srcId="{E27E60BC-C775-47DD-AD05-D486DD1A8E67}" destId="{18847CCC-5CD3-43AF-8EDA-2AF0BCC348C1}" srcOrd="0" destOrd="0" presId="urn:microsoft.com/office/officeart/2005/8/layout/list1"/>
    <dgm:cxn modelId="{B4AB6AAF-B2E2-4DD1-8D4E-5175E0C5D255}" type="presParOf" srcId="{E27E60BC-C775-47DD-AD05-D486DD1A8E67}" destId="{4E4A1A53-A237-4D00-809F-4748F6284534}" srcOrd="1" destOrd="0" presId="urn:microsoft.com/office/officeart/2005/8/layout/list1"/>
    <dgm:cxn modelId="{691BECBB-8736-421A-B177-72A8FBD7D31B}" type="presParOf" srcId="{3D78AED0-60BC-4F6A-8995-F0A864BB1B8D}" destId="{B2DE8285-BA68-4037-98AC-E93E40D55018}" srcOrd="1" destOrd="0" presId="urn:microsoft.com/office/officeart/2005/8/layout/list1"/>
    <dgm:cxn modelId="{AE42A2C7-E5F4-41F2-A379-E1DADC9430FA}" type="presParOf" srcId="{3D78AED0-60BC-4F6A-8995-F0A864BB1B8D}" destId="{209A0B13-C522-4DB8-B8EC-93C1566CFC45}" srcOrd="2" destOrd="0" presId="urn:microsoft.com/office/officeart/2005/8/layout/list1"/>
    <dgm:cxn modelId="{3F531F10-2069-460E-A99E-35D97B0C88CE}" type="presParOf" srcId="{3D78AED0-60BC-4F6A-8995-F0A864BB1B8D}" destId="{FD45C947-D97F-4E26-8982-A6AE7B340F05}" srcOrd="3" destOrd="0" presId="urn:microsoft.com/office/officeart/2005/8/layout/list1"/>
    <dgm:cxn modelId="{A196AE3E-69F1-41F7-8632-5E70A50BCE92}" type="presParOf" srcId="{3D78AED0-60BC-4F6A-8995-F0A864BB1B8D}" destId="{6DDA61E6-8221-4083-8881-7260473CD7BD}" srcOrd="4" destOrd="0" presId="urn:microsoft.com/office/officeart/2005/8/layout/list1"/>
    <dgm:cxn modelId="{0F4B4DC1-F2F0-46E3-B9C2-A70E440AEC1C}" type="presParOf" srcId="{6DDA61E6-8221-4083-8881-7260473CD7BD}" destId="{962D86B3-54D9-47BF-B14B-87D9E6C8A72C}" srcOrd="0" destOrd="0" presId="urn:microsoft.com/office/officeart/2005/8/layout/list1"/>
    <dgm:cxn modelId="{F061A63E-4A7E-485A-A77F-4C9B3C57F284}" type="presParOf" srcId="{6DDA61E6-8221-4083-8881-7260473CD7BD}" destId="{2A06C004-4D28-4186-B952-158108B3878D}" srcOrd="1" destOrd="0" presId="urn:microsoft.com/office/officeart/2005/8/layout/list1"/>
    <dgm:cxn modelId="{8A3C008C-1A7C-4673-9BC3-BE165E41AC50}" type="presParOf" srcId="{3D78AED0-60BC-4F6A-8995-F0A864BB1B8D}" destId="{996D4FAD-2F96-4CA5-A49F-11677352FA82}" srcOrd="5" destOrd="0" presId="urn:microsoft.com/office/officeart/2005/8/layout/list1"/>
    <dgm:cxn modelId="{68856650-B65B-4B78-B0E1-4F503E036344}" type="presParOf" srcId="{3D78AED0-60BC-4F6A-8995-F0A864BB1B8D}" destId="{F9119A51-C04C-47AB-B875-60478B8C57CF}" srcOrd="6" destOrd="0" presId="urn:microsoft.com/office/officeart/2005/8/layout/list1"/>
    <dgm:cxn modelId="{57F93B93-1ACF-47A4-BE89-993256B303D7}" type="presParOf" srcId="{3D78AED0-60BC-4F6A-8995-F0A864BB1B8D}" destId="{D21A596B-29F5-4E1C-8F9F-92AF37924CC8}" srcOrd="7" destOrd="0" presId="urn:microsoft.com/office/officeart/2005/8/layout/list1"/>
    <dgm:cxn modelId="{FAE876A9-83A5-499D-93A7-BFAF57978496}" type="presParOf" srcId="{3D78AED0-60BC-4F6A-8995-F0A864BB1B8D}" destId="{D2714E2C-3872-4D25-9BB2-3FF534CE2236}" srcOrd="8" destOrd="0" presId="urn:microsoft.com/office/officeart/2005/8/layout/list1"/>
    <dgm:cxn modelId="{BE3D17A3-5ECB-42F5-9C4B-E2EC3F8E1C15}" type="presParOf" srcId="{D2714E2C-3872-4D25-9BB2-3FF534CE2236}" destId="{2DA36963-58EA-42AD-AA71-6C840916480B}" srcOrd="0" destOrd="0" presId="urn:microsoft.com/office/officeart/2005/8/layout/list1"/>
    <dgm:cxn modelId="{DB0032C0-6202-401B-97FD-1294D3E096CF}" type="presParOf" srcId="{D2714E2C-3872-4D25-9BB2-3FF534CE2236}" destId="{D8B63238-32AD-4424-A826-583E48DD4109}" srcOrd="1" destOrd="0" presId="urn:microsoft.com/office/officeart/2005/8/layout/list1"/>
    <dgm:cxn modelId="{FF739759-80A2-4388-856B-3BC85BDD4C1E}" type="presParOf" srcId="{3D78AED0-60BC-4F6A-8995-F0A864BB1B8D}" destId="{F486394C-5CB8-4688-819A-7241BCBA511A}" srcOrd="9" destOrd="0" presId="urn:microsoft.com/office/officeart/2005/8/layout/list1"/>
    <dgm:cxn modelId="{ABB441F5-3778-4E6E-800B-42E85EF456B9}" type="presParOf" srcId="{3D78AED0-60BC-4F6A-8995-F0A864BB1B8D}" destId="{684FB379-C193-428F-AA68-05FD51F9ED80}" srcOrd="10" destOrd="0" presId="urn:microsoft.com/office/officeart/2005/8/layout/list1"/>
    <dgm:cxn modelId="{0780F741-AB59-4E0D-947E-30D42BE4C730}" type="presParOf" srcId="{3D78AED0-60BC-4F6A-8995-F0A864BB1B8D}" destId="{74783C9D-6231-44B8-B809-6D536BC2C8EE}" srcOrd="11" destOrd="0" presId="urn:microsoft.com/office/officeart/2005/8/layout/list1"/>
    <dgm:cxn modelId="{F5D570C4-DC3F-44BD-87A9-41C99C8835DB}" type="presParOf" srcId="{3D78AED0-60BC-4F6A-8995-F0A864BB1B8D}" destId="{C2C97B8F-70C9-4AC3-87AB-34FBE27ABA39}" srcOrd="12" destOrd="0" presId="urn:microsoft.com/office/officeart/2005/8/layout/list1"/>
    <dgm:cxn modelId="{485E7472-C0E8-4C37-9AF4-ECAEB4C85B5A}" type="presParOf" srcId="{C2C97B8F-70C9-4AC3-87AB-34FBE27ABA39}" destId="{CB43DAE2-03B5-475C-A823-EBEA003073F8}" srcOrd="0" destOrd="0" presId="urn:microsoft.com/office/officeart/2005/8/layout/list1"/>
    <dgm:cxn modelId="{20036EB9-6CA8-4336-A785-0DBE623A157B}" type="presParOf" srcId="{C2C97B8F-70C9-4AC3-87AB-34FBE27ABA39}" destId="{31828CB0-D0E9-44CC-B6BB-79195311076A}" srcOrd="1" destOrd="0" presId="urn:microsoft.com/office/officeart/2005/8/layout/list1"/>
    <dgm:cxn modelId="{D82EB59C-16DE-4C9D-92FE-C29AA25F6005}" type="presParOf" srcId="{3D78AED0-60BC-4F6A-8995-F0A864BB1B8D}" destId="{10E8060C-0E10-4D16-BEAD-FF6A21852C91}" srcOrd="13" destOrd="0" presId="urn:microsoft.com/office/officeart/2005/8/layout/list1"/>
    <dgm:cxn modelId="{61669D98-71F6-404F-A83D-85491368BB4A}" type="presParOf" srcId="{3D78AED0-60BC-4F6A-8995-F0A864BB1B8D}" destId="{20D8EC61-83F9-426F-8889-6C421F74F2BF}" srcOrd="14" destOrd="0" presId="urn:microsoft.com/office/officeart/2005/8/layout/list1"/>
    <dgm:cxn modelId="{FEFFD033-7184-42D7-B1BC-EFDEF79B681B}" type="presParOf" srcId="{3D78AED0-60BC-4F6A-8995-F0A864BB1B8D}" destId="{25F4BD4A-C6FF-478B-A3EA-566EB90408B0}" srcOrd="15" destOrd="0" presId="urn:microsoft.com/office/officeart/2005/8/layout/list1"/>
    <dgm:cxn modelId="{1C813727-A155-4FD4-9207-17713AEE9235}" type="presParOf" srcId="{3D78AED0-60BC-4F6A-8995-F0A864BB1B8D}" destId="{8FAB0E9C-043F-4C74-B8A3-8512CC622DC2}" srcOrd="16" destOrd="0" presId="urn:microsoft.com/office/officeart/2005/8/layout/list1"/>
    <dgm:cxn modelId="{892820EB-C33A-4E3C-A130-18C532FCA275}" type="presParOf" srcId="{8FAB0E9C-043F-4C74-B8A3-8512CC622DC2}" destId="{08D4C005-DE8A-43E2-AB8D-4FCF1CCAC364}" srcOrd="0" destOrd="0" presId="urn:microsoft.com/office/officeart/2005/8/layout/list1"/>
    <dgm:cxn modelId="{9C6ED731-1245-4991-B560-1714474E2C0B}" type="presParOf" srcId="{8FAB0E9C-043F-4C74-B8A3-8512CC622DC2}" destId="{8D773B21-ED7F-4FBA-9D76-77AB7D286283}" srcOrd="1" destOrd="0" presId="urn:microsoft.com/office/officeart/2005/8/layout/list1"/>
    <dgm:cxn modelId="{99EFD901-2450-4351-933A-99B9C23C1C65}" type="presParOf" srcId="{3D78AED0-60BC-4F6A-8995-F0A864BB1B8D}" destId="{119738DF-1B21-49EF-B629-45BF5209BBCB}" srcOrd="17" destOrd="0" presId="urn:microsoft.com/office/officeart/2005/8/layout/list1"/>
    <dgm:cxn modelId="{9795587F-3AD8-4743-A27C-FF259E6952BB}" type="presParOf" srcId="{3D78AED0-60BC-4F6A-8995-F0A864BB1B8D}" destId="{791210D0-86A7-4B21-B23B-C9851A70A8F7}" srcOrd="18" destOrd="0" presId="urn:microsoft.com/office/officeart/2005/8/layout/list1"/>
    <dgm:cxn modelId="{6EA43972-7D5E-40FC-9C90-BBFAC2D9D316}" type="presParOf" srcId="{3D78AED0-60BC-4F6A-8995-F0A864BB1B8D}" destId="{F21FBFDA-380A-4CBA-B5DD-EEDAB871C994}" srcOrd="19" destOrd="0" presId="urn:microsoft.com/office/officeart/2005/8/layout/list1"/>
    <dgm:cxn modelId="{92F252E4-AEBC-4C30-82F8-4CA401A35131}" type="presParOf" srcId="{3D78AED0-60BC-4F6A-8995-F0A864BB1B8D}" destId="{4D5E83E5-4634-486F-B89D-35F5CBEC5F5D}" srcOrd="20" destOrd="0" presId="urn:microsoft.com/office/officeart/2005/8/layout/list1"/>
    <dgm:cxn modelId="{A6ECDBC2-7FAE-4443-91A6-A482E3991F34}" type="presParOf" srcId="{4D5E83E5-4634-486F-B89D-35F5CBEC5F5D}" destId="{2678DAC1-A826-43BD-AA85-BA52323ECDBE}" srcOrd="0" destOrd="0" presId="urn:microsoft.com/office/officeart/2005/8/layout/list1"/>
    <dgm:cxn modelId="{ABE20DCD-4FA4-423B-8778-21F227C06266}" type="presParOf" srcId="{4D5E83E5-4634-486F-B89D-35F5CBEC5F5D}" destId="{6F2BA888-6E73-477B-8BA3-EA86D2AEF9F0}" srcOrd="1" destOrd="0" presId="urn:microsoft.com/office/officeart/2005/8/layout/list1"/>
    <dgm:cxn modelId="{26C14528-4D80-4402-8694-5B9DE556BA5E}" type="presParOf" srcId="{3D78AED0-60BC-4F6A-8995-F0A864BB1B8D}" destId="{80CF04AE-BE6F-45DB-9FF4-8F98B8C2F7D5}" srcOrd="21" destOrd="0" presId="urn:microsoft.com/office/officeart/2005/8/layout/list1"/>
    <dgm:cxn modelId="{E7034847-3F60-4E1A-98A9-ABD285BD8636}" type="presParOf" srcId="{3D78AED0-60BC-4F6A-8995-F0A864BB1B8D}" destId="{1F05042B-FBBC-448D-AD1D-B8A6EF6F49BC}" srcOrd="22" destOrd="0" presId="urn:microsoft.com/office/officeart/2005/8/layout/list1"/>
    <dgm:cxn modelId="{022E9C3E-991E-48A4-B773-83C102A4F4C9}" type="presParOf" srcId="{3D78AED0-60BC-4F6A-8995-F0A864BB1B8D}" destId="{34263716-A72C-4C9B-A330-8FE96C35D470}" srcOrd="23" destOrd="0" presId="urn:microsoft.com/office/officeart/2005/8/layout/list1"/>
    <dgm:cxn modelId="{3E207E5B-68B9-4E64-A218-554375D5C9D5}" type="presParOf" srcId="{3D78AED0-60BC-4F6A-8995-F0A864BB1B8D}" destId="{67979AD8-4F87-4B74-ADA6-C794792EC84D}" srcOrd="24" destOrd="0" presId="urn:microsoft.com/office/officeart/2005/8/layout/list1"/>
    <dgm:cxn modelId="{A68D9054-56D1-4E08-91CC-7ED603E3C8F2}" type="presParOf" srcId="{67979AD8-4F87-4B74-ADA6-C794792EC84D}" destId="{E599D6B8-EC81-455F-9117-E40302D852BD}" srcOrd="0" destOrd="0" presId="urn:microsoft.com/office/officeart/2005/8/layout/list1"/>
    <dgm:cxn modelId="{5F9D4116-0189-4D0F-8359-00A2C42BDADC}" type="presParOf" srcId="{67979AD8-4F87-4B74-ADA6-C794792EC84D}" destId="{0E7E69C4-E781-47AF-BE9D-7D188A235E19}" srcOrd="1" destOrd="0" presId="urn:microsoft.com/office/officeart/2005/8/layout/list1"/>
    <dgm:cxn modelId="{17ED6233-BB35-4C64-8B54-C3B06E38AA55}" type="presParOf" srcId="{3D78AED0-60BC-4F6A-8995-F0A864BB1B8D}" destId="{EF647DB4-D954-4A27-AA83-CA52F29E4343}" srcOrd="25" destOrd="0" presId="urn:microsoft.com/office/officeart/2005/8/layout/list1"/>
    <dgm:cxn modelId="{CA452022-B6D1-417D-B7D8-87CAD1FA8DB6}" type="presParOf" srcId="{3D78AED0-60BC-4F6A-8995-F0A864BB1B8D}" destId="{5C4DAD6E-83F5-4885-A5EB-E71A789B4799}" srcOrd="26" destOrd="0" presId="urn:microsoft.com/office/officeart/2005/8/layout/list1"/>
    <dgm:cxn modelId="{93F7E304-8AB0-450D-B682-E3522C740FEF}" type="presParOf" srcId="{3D78AED0-60BC-4F6A-8995-F0A864BB1B8D}" destId="{F3B9C025-C2B3-41C7-ADF7-5ADC9185439E}" srcOrd="27" destOrd="0" presId="urn:microsoft.com/office/officeart/2005/8/layout/list1"/>
    <dgm:cxn modelId="{A0910FAF-490E-478E-9E39-6A7EC4CC6A0F}" type="presParOf" srcId="{3D78AED0-60BC-4F6A-8995-F0A864BB1B8D}" destId="{B4A488D5-A375-4FC7-A2BF-6CB687B64DF5}" srcOrd="28" destOrd="0" presId="urn:microsoft.com/office/officeart/2005/8/layout/list1"/>
    <dgm:cxn modelId="{B386EA92-9088-48FB-8A8F-CD57AC90C424}" type="presParOf" srcId="{B4A488D5-A375-4FC7-A2BF-6CB687B64DF5}" destId="{49F23C91-74D0-47AB-9CAA-48F94E2F1ACA}" srcOrd="0" destOrd="0" presId="urn:microsoft.com/office/officeart/2005/8/layout/list1"/>
    <dgm:cxn modelId="{217BBF8A-4A25-434F-9C26-16A9361D0CF5}" type="presParOf" srcId="{B4A488D5-A375-4FC7-A2BF-6CB687B64DF5}" destId="{F8D60A2A-8258-4B21-AEDD-32A252974152}" srcOrd="1" destOrd="0" presId="urn:microsoft.com/office/officeart/2005/8/layout/list1"/>
    <dgm:cxn modelId="{4AF5BBE2-527E-4E9A-8CAA-521B39EC1FF4}" type="presParOf" srcId="{3D78AED0-60BC-4F6A-8995-F0A864BB1B8D}" destId="{386A18D0-55D6-4C9C-A8DC-E7A8899C3D59}" srcOrd="29" destOrd="0" presId="urn:microsoft.com/office/officeart/2005/8/layout/list1"/>
    <dgm:cxn modelId="{4CBD6712-D7D6-4011-86D6-89A39FCA9E2F}" type="presParOf" srcId="{3D78AED0-60BC-4F6A-8995-F0A864BB1B8D}" destId="{C36FA648-14F8-4495-85C3-9038B88E5DFB}" srcOrd="3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0EE6E-941C-475E-9078-36B5472E34A5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C7AB0E-2A43-4975-A780-612AD46DAF88}">
      <dgm:prSet phldrT="[Текст]" custT="1"/>
      <dgm:spPr/>
      <dgm:t>
        <a:bodyPr/>
        <a:lstStyle/>
        <a:p>
          <a:r>
            <a:rPr lang="ru-RU" sz="1600" dirty="0" smtClean="0"/>
            <a:t>Масло, сахар и ванильный сахар перемешать вилкой или миксером.</a:t>
          </a:r>
          <a:endParaRPr lang="ru-RU" sz="1600" dirty="0"/>
        </a:p>
      </dgm:t>
    </dgm:pt>
    <dgm:pt modelId="{7EE58735-B1BE-4195-B564-7D175C130F68}" type="parTrans" cxnId="{16AF5660-D330-4421-8729-B26C062E4A04}">
      <dgm:prSet/>
      <dgm:spPr/>
      <dgm:t>
        <a:bodyPr/>
        <a:lstStyle/>
        <a:p>
          <a:endParaRPr lang="ru-RU" sz="4000"/>
        </a:p>
      </dgm:t>
    </dgm:pt>
    <dgm:pt modelId="{B0125729-B316-4EFA-8812-2B64818472BD}" type="sibTrans" cxnId="{16AF5660-D330-4421-8729-B26C062E4A04}">
      <dgm:prSet/>
      <dgm:spPr/>
      <dgm:t>
        <a:bodyPr/>
        <a:lstStyle/>
        <a:p>
          <a:endParaRPr lang="ru-RU" sz="4000"/>
        </a:p>
      </dgm:t>
    </dgm:pt>
    <dgm:pt modelId="{E9D3851E-64EF-440F-BCCB-06B341032789}">
      <dgm:prSet custT="1"/>
      <dgm:spPr/>
      <dgm:t>
        <a:bodyPr/>
        <a:lstStyle/>
        <a:p>
          <a:r>
            <a:rPr lang="ru-RU" sz="1600" smtClean="0"/>
            <a:t>Добавить яйца и взбить венчиком или миксером.</a:t>
          </a:r>
          <a:endParaRPr lang="ru-RU" sz="1600"/>
        </a:p>
      </dgm:t>
    </dgm:pt>
    <dgm:pt modelId="{AAB1D188-DFC1-4505-8893-A2F5D8EB8D72}" type="parTrans" cxnId="{78B937D7-C416-4343-AB49-F3591AB39A09}">
      <dgm:prSet/>
      <dgm:spPr/>
      <dgm:t>
        <a:bodyPr/>
        <a:lstStyle/>
        <a:p>
          <a:endParaRPr lang="ru-RU" sz="4000"/>
        </a:p>
      </dgm:t>
    </dgm:pt>
    <dgm:pt modelId="{B3E1C1C2-F4C0-483F-AB60-EC732C564214}" type="sibTrans" cxnId="{78B937D7-C416-4343-AB49-F3591AB39A09}">
      <dgm:prSet/>
      <dgm:spPr/>
      <dgm:t>
        <a:bodyPr/>
        <a:lstStyle/>
        <a:p>
          <a:endParaRPr lang="ru-RU" sz="4000"/>
        </a:p>
      </dgm:t>
    </dgm:pt>
    <dgm:pt modelId="{9150296F-A662-4ADE-BC7C-BFCF5A29910D}">
      <dgm:prSet custT="1"/>
      <dgm:spPr/>
      <dgm:t>
        <a:bodyPr/>
        <a:lstStyle/>
        <a:p>
          <a:r>
            <a:rPr lang="ru-RU" sz="1600" smtClean="0"/>
            <a:t>Муку смешать с разрыхлителем.</a:t>
          </a:r>
          <a:endParaRPr lang="ru-RU" sz="1600"/>
        </a:p>
      </dgm:t>
    </dgm:pt>
    <dgm:pt modelId="{6B2E00FC-3377-43AF-A90F-F4AB7C0808B8}" type="parTrans" cxnId="{FDF5EF67-68B8-40E8-B7B4-9F41D751A54A}">
      <dgm:prSet/>
      <dgm:spPr/>
      <dgm:t>
        <a:bodyPr/>
        <a:lstStyle/>
        <a:p>
          <a:endParaRPr lang="ru-RU" sz="4000"/>
        </a:p>
      </dgm:t>
    </dgm:pt>
    <dgm:pt modelId="{CEA3F4FC-8219-47CF-B03A-EAEC94EFAE3D}" type="sibTrans" cxnId="{FDF5EF67-68B8-40E8-B7B4-9F41D751A54A}">
      <dgm:prSet/>
      <dgm:spPr/>
      <dgm:t>
        <a:bodyPr/>
        <a:lstStyle/>
        <a:p>
          <a:endParaRPr lang="ru-RU" sz="4000"/>
        </a:p>
      </dgm:t>
    </dgm:pt>
    <dgm:pt modelId="{532AD16D-B707-419B-BD02-291E22C0B1D5}">
      <dgm:prSet custT="1"/>
      <dgm:spPr/>
      <dgm:t>
        <a:bodyPr/>
        <a:lstStyle/>
        <a:p>
          <a:r>
            <a:rPr lang="ru-RU" sz="1600" smtClean="0"/>
            <a:t>Добавить постепенно муку в смесь, замесить крутое тесто, не липнущее к рукам.</a:t>
          </a:r>
          <a:endParaRPr lang="ru-RU" sz="1600"/>
        </a:p>
      </dgm:t>
    </dgm:pt>
    <dgm:pt modelId="{B56EAAC8-F671-4935-ADAA-54B9A30DC7AD}" type="parTrans" cxnId="{681F2FBC-A0A3-40CB-962A-D6603DE57DE1}">
      <dgm:prSet/>
      <dgm:spPr/>
      <dgm:t>
        <a:bodyPr/>
        <a:lstStyle/>
        <a:p>
          <a:endParaRPr lang="ru-RU" sz="4000"/>
        </a:p>
      </dgm:t>
    </dgm:pt>
    <dgm:pt modelId="{EB405B62-F20D-450B-950B-14755EF20611}" type="sibTrans" cxnId="{681F2FBC-A0A3-40CB-962A-D6603DE57DE1}">
      <dgm:prSet/>
      <dgm:spPr/>
      <dgm:t>
        <a:bodyPr/>
        <a:lstStyle/>
        <a:p>
          <a:endParaRPr lang="ru-RU" sz="4000"/>
        </a:p>
      </dgm:t>
    </dgm:pt>
    <dgm:pt modelId="{2895F267-BF21-485F-9611-EA098EF025EB}">
      <dgm:prSet custT="1"/>
      <dgm:spPr/>
      <dgm:t>
        <a:bodyPr/>
        <a:lstStyle/>
        <a:p>
          <a:r>
            <a:rPr lang="ru-RU" sz="1600" dirty="0" smtClean="0"/>
            <a:t>Охладить тесто в холодильнике (не обязательно).</a:t>
          </a:r>
          <a:endParaRPr lang="ru-RU" sz="1600" dirty="0"/>
        </a:p>
      </dgm:t>
    </dgm:pt>
    <dgm:pt modelId="{409518E7-8FA5-4AC2-987F-EC4BBBD1081B}" type="parTrans" cxnId="{7BDE80A9-F2B4-4391-B932-F898B88F5067}">
      <dgm:prSet/>
      <dgm:spPr/>
      <dgm:t>
        <a:bodyPr/>
        <a:lstStyle/>
        <a:p>
          <a:endParaRPr lang="ru-RU" sz="4000"/>
        </a:p>
      </dgm:t>
    </dgm:pt>
    <dgm:pt modelId="{384B8466-9F09-40D4-B7AF-191D733C5C19}" type="sibTrans" cxnId="{7BDE80A9-F2B4-4391-B932-F898B88F5067}">
      <dgm:prSet/>
      <dgm:spPr/>
      <dgm:t>
        <a:bodyPr/>
        <a:lstStyle/>
        <a:p>
          <a:endParaRPr lang="ru-RU" sz="4000"/>
        </a:p>
      </dgm:t>
    </dgm:pt>
    <dgm:pt modelId="{D1EC7DFF-DE9E-49A4-ADB3-088F3013843F}" type="pres">
      <dgm:prSet presAssocID="{EDE0EE6E-941C-475E-9078-36B5472E34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876B4-CD12-4D33-997F-9B0E840E5D8B}" type="pres">
      <dgm:prSet presAssocID="{2895F267-BF21-485F-9611-EA098EF025EB}" presName="boxAndChildren" presStyleCnt="0"/>
      <dgm:spPr/>
    </dgm:pt>
    <dgm:pt modelId="{7685E9D2-F4F2-4145-BF98-BB1726201424}" type="pres">
      <dgm:prSet presAssocID="{2895F267-BF21-485F-9611-EA098EF025EB}" presName="parentTextBox" presStyleLbl="node1" presStyleIdx="0" presStyleCnt="5"/>
      <dgm:spPr/>
      <dgm:t>
        <a:bodyPr/>
        <a:lstStyle/>
        <a:p>
          <a:endParaRPr lang="ru-RU"/>
        </a:p>
      </dgm:t>
    </dgm:pt>
    <dgm:pt modelId="{E9F376D6-5147-4F0A-9A71-B8ED1D6368B9}" type="pres">
      <dgm:prSet presAssocID="{EB405B62-F20D-450B-950B-14755EF20611}" presName="sp" presStyleCnt="0"/>
      <dgm:spPr/>
    </dgm:pt>
    <dgm:pt modelId="{028D1C02-5D0D-49F6-B1DD-87C6BBD96FFD}" type="pres">
      <dgm:prSet presAssocID="{532AD16D-B707-419B-BD02-291E22C0B1D5}" presName="arrowAndChildren" presStyleCnt="0"/>
      <dgm:spPr/>
    </dgm:pt>
    <dgm:pt modelId="{AC303C7D-F8D0-4A33-85E6-B4A354F89114}" type="pres">
      <dgm:prSet presAssocID="{532AD16D-B707-419B-BD02-291E22C0B1D5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7E3DB033-A77C-4AE0-B1D3-D74D8315B04E}" type="pres">
      <dgm:prSet presAssocID="{CEA3F4FC-8219-47CF-B03A-EAEC94EFAE3D}" presName="sp" presStyleCnt="0"/>
      <dgm:spPr/>
    </dgm:pt>
    <dgm:pt modelId="{2858A196-0CA5-4629-985B-8217B158A9EA}" type="pres">
      <dgm:prSet presAssocID="{9150296F-A662-4ADE-BC7C-BFCF5A29910D}" presName="arrowAndChildren" presStyleCnt="0"/>
      <dgm:spPr/>
    </dgm:pt>
    <dgm:pt modelId="{477F9A1A-9A37-4FB9-93D2-690F14929E06}" type="pres">
      <dgm:prSet presAssocID="{9150296F-A662-4ADE-BC7C-BFCF5A29910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9E5178BC-6AEE-47F2-8B20-11EBED61A19F}" type="pres">
      <dgm:prSet presAssocID="{B3E1C1C2-F4C0-483F-AB60-EC732C564214}" presName="sp" presStyleCnt="0"/>
      <dgm:spPr/>
    </dgm:pt>
    <dgm:pt modelId="{EFA56D2F-FD9D-4AC6-8AF1-EC567CCF93AB}" type="pres">
      <dgm:prSet presAssocID="{E9D3851E-64EF-440F-BCCB-06B341032789}" presName="arrowAndChildren" presStyleCnt="0"/>
      <dgm:spPr/>
    </dgm:pt>
    <dgm:pt modelId="{4927BFFD-2AFB-4889-8701-3C12FDB2E43B}" type="pres">
      <dgm:prSet presAssocID="{E9D3851E-64EF-440F-BCCB-06B341032789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D01F86B9-9FC9-4325-9636-0B6ED0DE3B7C}" type="pres">
      <dgm:prSet presAssocID="{B0125729-B316-4EFA-8812-2B64818472BD}" presName="sp" presStyleCnt="0"/>
      <dgm:spPr/>
    </dgm:pt>
    <dgm:pt modelId="{4DC258FD-1BF5-4448-9322-E2645A892511}" type="pres">
      <dgm:prSet presAssocID="{3DC7AB0E-2A43-4975-A780-612AD46DAF88}" presName="arrowAndChildren" presStyleCnt="0"/>
      <dgm:spPr/>
    </dgm:pt>
    <dgm:pt modelId="{31FC1635-A676-415D-9F31-7B110E9DF178}" type="pres">
      <dgm:prSet presAssocID="{3DC7AB0E-2A43-4975-A780-612AD46DAF88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EA2E86D-4033-4E85-8FEF-221A23C40858}" type="presOf" srcId="{E9D3851E-64EF-440F-BCCB-06B341032789}" destId="{4927BFFD-2AFB-4889-8701-3C12FDB2E43B}" srcOrd="0" destOrd="0" presId="urn:microsoft.com/office/officeart/2005/8/layout/process4"/>
    <dgm:cxn modelId="{F95292C5-EB8D-4CDB-84B6-BBE3EA281D85}" type="presOf" srcId="{EDE0EE6E-941C-475E-9078-36B5472E34A5}" destId="{D1EC7DFF-DE9E-49A4-ADB3-088F3013843F}" srcOrd="0" destOrd="0" presId="urn:microsoft.com/office/officeart/2005/8/layout/process4"/>
    <dgm:cxn modelId="{349B88E0-771D-45C1-8B61-FA4193662408}" type="presOf" srcId="{2895F267-BF21-485F-9611-EA098EF025EB}" destId="{7685E9D2-F4F2-4145-BF98-BB1726201424}" srcOrd="0" destOrd="0" presId="urn:microsoft.com/office/officeart/2005/8/layout/process4"/>
    <dgm:cxn modelId="{7BDE80A9-F2B4-4391-B932-F898B88F5067}" srcId="{EDE0EE6E-941C-475E-9078-36B5472E34A5}" destId="{2895F267-BF21-485F-9611-EA098EF025EB}" srcOrd="4" destOrd="0" parTransId="{409518E7-8FA5-4AC2-987F-EC4BBBD1081B}" sibTransId="{384B8466-9F09-40D4-B7AF-191D733C5C19}"/>
    <dgm:cxn modelId="{681F2FBC-A0A3-40CB-962A-D6603DE57DE1}" srcId="{EDE0EE6E-941C-475E-9078-36B5472E34A5}" destId="{532AD16D-B707-419B-BD02-291E22C0B1D5}" srcOrd="3" destOrd="0" parTransId="{B56EAAC8-F671-4935-ADAA-54B9A30DC7AD}" sibTransId="{EB405B62-F20D-450B-950B-14755EF20611}"/>
    <dgm:cxn modelId="{FDF5EF67-68B8-40E8-B7B4-9F41D751A54A}" srcId="{EDE0EE6E-941C-475E-9078-36B5472E34A5}" destId="{9150296F-A662-4ADE-BC7C-BFCF5A29910D}" srcOrd="2" destOrd="0" parTransId="{6B2E00FC-3377-43AF-A90F-F4AB7C0808B8}" sibTransId="{CEA3F4FC-8219-47CF-B03A-EAEC94EFAE3D}"/>
    <dgm:cxn modelId="{16AF5660-D330-4421-8729-B26C062E4A04}" srcId="{EDE0EE6E-941C-475E-9078-36B5472E34A5}" destId="{3DC7AB0E-2A43-4975-A780-612AD46DAF88}" srcOrd="0" destOrd="0" parTransId="{7EE58735-B1BE-4195-B564-7D175C130F68}" sibTransId="{B0125729-B316-4EFA-8812-2B64818472BD}"/>
    <dgm:cxn modelId="{BF7C995D-D43F-46AC-850B-3226F201DD5D}" type="presOf" srcId="{532AD16D-B707-419B-BD02-291E22C0B1D5}" destId="{AC303C7D-F8D0-4A33-85E6-B4A354F89114}" srcOrd="0" destOrd="0" presId="urn:microsoft.com/office/officeart/2005/8/layout/process4"/>
    <dgm:cxn modelId="{616C6F03-1DC9-42C0-BAB1-96150C52B173}" type="presOf" srcId="{9150296F-A662-4ADE-BC7C-BFCF5A29910D}" destId="{477F9A1A-9A37-4FB9-93D2-690F14929E06}" srcOrd="0" destOrd="0" presId="urn:microsoft.com/office/officeart/2005/8/layout/process4"/>
    <dgm:cxn modelId="{78B937D7-C416-4343-AB49-F3591AB39A09}" srcId="{EDE0EE6E-941C-475E-9078-36B5472E34A5}" destId="{E9D3851E-64EF-440F-BCCB-06B341032789}" srcOrd="1" destOrd="0" parTransId="{AAB1D188-DFC1-4505-8893-A2F5D8EB8D72}" sibTransId="{B3E1C1C2-F4C0-483F-AB60-EC732C564214}"/>
    <dgm:cxn modelId="{464064AD-C3B1-4AB7-A4EE-3E994D9122B5}" type="presOf" srcId="{3DC7AB0E-2A43-4975-A780-612AD46DAF88}" destId="{31FC1635-A676-415D-9F31-7B110E9DF178}" srcOrd="0" destOrd="0" presId="urn:microsoft.com/office/officeart/2005/8/layout/process4"/>
    <dgm:cxn modelId="{3B0CE4AC-A4F0-4AA4-971F-DC9203E87CF0}" type="presParOf" srcId="{D1EC7DFF-DE9E-49A4-ADB3-088F3013843F}" destId="{C37876B4-CD12-4D33-997F-9B0E840E5D8B}" srcOrd="0" destOrd="0" presId="urn:microsoft.com/office/officeart/2005/8/layout/process4"/>
    <dgm:cxn modelId="{2CE39B62-F105-4AB5-8E67-606985842B9F}" type="presParOf" srcId="{C37876B4-CD12-4D33-997F-9B0E840E5D8B}" destId="{7685E9D2-F4F2-4145-BF98-BB1726201424}" srcOrd="0" destOrd="0" presId="urn:microsoft.com/office/officeart/2005/8/layout/process4"/>
    <dgm:cxn modelId="{22954292-2874-4182-9B74-A25FA44A181D}" type="presParOf" srcId="{D1EC7DFF-DE9E-49A4-ADB3-088F3013843F}" destId="{E9F376D6-5147-4F0A-9A71-B8ED1D6368B9}" srcOrd="1" destOrd="0" presId="urn:microsoft.com/office/officeart/2005/8/layout/process4"/>
    <dgm:cxn modelId="{2CF209D6-7C02-469E-A5B1-57798E29F33C}" type="presParOf" srcId="{D1EC7DFF-DE9E-49A4-ADB3-088F3013843F}" destId="{028D1C02-5D0D-49F6-B1DD-87C6BBD96FFD}" srcOrd="2" destOrd="0" presId="urn:microsoft.com/office/officeart/2005/8/layout/process4"/>
    <dgm:cxn modelId="{F94A174A-B38D-4D72-8B94-0FE453D404C6}" type="presParOf" srcId="{028D1C02-5D0D-49F6-B1DD-87C6BBD96FFD}" destId="{AC303C7D-F8D0-4A33-85E6-B4A354F89114}" srcOrd="0" destOrd="0" presId="urn:microsoft.com/office/officeart/2005/8/layout/process4"/>
    <dgm:cxn modelId="{214E7FCE-32DA-4471-9AB6-4296CDB52664}" type="presParOf" srcId="{D1EC7DFF-DE9E-49A4-ADB3-088F3013843F}" destId="{7E3DB033-A77C-4AE0-B1D3-D74D8315B04E}" srcOrd="3" destOrd="0" presId="urn:microsoft.com/office/officeart/2005/8/layout/process4"/>
    <dgm:cxn modelId="{66B6352E-5839-4638-8F81-0D8B9731D4FF}" type="presParOf" srcId="{D1EC7DFF-DE9E-49A4-ADB3-088F3013843F}" destId="{2858A196-0CA5-4629-985B-8217B158A9EA}" srcOrd="4" destOrd="0" presId="urn:microsoft.com/office/officeart/2005/8/layout/process4"/>
    <dgm:cxn modelId="{A8FD2726-2D3C-4BE2-B4E5-626AF29ABF4F}" type="presParOf" srcId="{2858A196-0CA5-4629-985B-8217B158A9EA}" destId="{477F9A1A-9A37-4FB9-93D2-690F14929E06}" srcOrd="0" destOrd="0" presId="urn:microsoft.com/office/officeart/2005/8/layout/process4"/>
    <dgm:cxn modelId="{BA02330A-9804-403D-B4BC-6A894EFAF180}" type="presParOf" srcId="{D1EC7DFF-DE9E-49A4-ADB3-088F3013843F}" destId="{9E5178BC-6AEE-47F2-8B20-11EBED61A19F}" srcOrd="5" destOrd="0" presId="urn:microsoft.com/office/officeart/2005/8/layout/process4"/>
    <dgm:cxn modelId="{16199501-996D-42A5-825D-126EB05BA69B}" type="presParOf" srcId="{D1EC7DFF-DE9E-49A4-ADB3-088F3013843F}" destId="{EFA56D2F-FD9D-4AC6-8AF1-EC567CCF93AB}" srcOrd="6" destOrd="0" presId="urn:microsoft.com/office/officeart/2005/8/layout/process4"/>
    <dgm:cxn modelId="{66F01A5C-ECA1-485B-8E3A-006FADB2C2CA}" type="presParOf" srcId="{EFA56D2F-FD9D-4AC6-8AF1-EC567CCF93AB}" destId="{4927BFFD-2AFB-4889-8701-3C12FDB2E43B}" srcOrd="0" destOrd="0" presId="urn:microsoft.com/office/officeart/2005/8/layout/process4"/>
    <dgm:cxn modelId="{C0A6005E-59EC-4D5B-842F-8D251719614C}" type="presParOf" srcId="{D1EC7DFF-DE9E-49A4-ADB3-088F3013843F}" destId="{D01F86B9-9FC9-4325-9636-0B6ED0DE3B7C}" srcOrd="7" destOrd="0" presId="urn:microsoft.com/office/officeart/2005/8/layout/process4"/>
    <dgm:cxn modelId="{CF972368-6B61-43E7-9E1B-0B3990E6A455}" type="presParOf" srcId="{D1EC7DFF-DE9E-49A4-ADB3-088F3013843F}" destId="{4DC258FD-1BF5-4448-9322-E2645A892511}" srcOrd="8" destOrd="0" presId="urn:microsoft.com/office/officeart/2005/8/layout/process4"/>
    <dgm:cxn modelId="{5D6C3761-D702-47FC-9E2B-C9869E8A9F54}" type="presParOf" srcId="{4DC258FD-1BF5-4448-9322-E2645A892511}" destId="{31FC1635-A676-415D-9F31-7B110E9DF178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CEB151-054E-4AC3-A33B-004F63C4FB40}" type="doc">
      <dgm:prSet loTypeId="urn:microsoft.com/office/officeart/2005/8/layout/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D0D0F86-C17D-41F6-A314-2F95B8B28221}">
      <dgm:prSet phldrT="[Текст]" custT="1"/>
      <dgm:spPr/>
      <dgm:t>
        <a:bodyPr/>
        <a:lstStyle/>
        <a:p>
          <a:r>
            <a:rPr lang="ru-RU" sz="1800" dirty="0" smtClean="0"/>
            <a:t>Сформировать печенье небольшого размера.</a:t>
          </a:r>
          <a:endParaRPr lang="ru-RU" sz="1800" dirty="0"/>
        </a:p>
      </dgm:t>
    </dgm:pt>
    <dgm:pt modelId="{A1D223BB-314D-4DBD-8014-08CD635AD1F7}" type="parTrans" cxnId="{BFFCDD25-78FC-4E05-A928-A25943323C67}">
      <dgm:prSet/>
      <dgm:spPr/>
      <dgm:t>
        <a:bodyPr/>
        <a:lstStyle/>
        <a:p>
          <a:endParaRPr lang="ru-RU" sz="2400"/>
        </a:p>
      </dgm:t>
    </dgm:pt>
    <dgm:pt modelId="{06367E07-C174-4A57-9B3F-C2BA9C2BCC33}" type="sibTrans" cxnId="{BFFCDD25-78FC-4E05-A928-A25943323C67}">
      <dgm:prSet/>
      <dgm:spPr/>
      <dgm:t>
        <a:bodyPr/>
        <a:lstStyle/>
        <a:p>
          <a:endParaRPr lang="ru-RU" sz="2400"/>
        </a:p>
      </dgm:t>
    </dgm:pt>
    <dgm:pt modelId="{677591B2-C44A-4DFB-9312-C65AC33DA964}">
      <dgm:prSet custT="1"/>
      <dgm:spPr/>
      <dgm:t>
        <a:bodyPr/>
        <a:lstStyle/>
        <a:p>
          <a:r>
            <a:rPr lang="ru-RU" sz="1800" dirty="0" smtClean="0"/>
            <a:t>Разложить печенье на смазанном масле противне, оставляя небольшое расстояние между ними.</a:t>
          </a:r>
          <a:endParaRPr lang="ru-RU" sz="1800" dirty="0"/>
        </a:p>
      </dgm:t>
    </dgm:pt>
    <dgm:pt modelId="{3ACBBB9F-98B6-400D-BC81-729848813730}" type="parTrans" cxnId="{605C3680-2A4A-4F47-A4A2-93167E4B8B19}">
      <dgm:prSet/>
      <dgm:spPr/>
      <dgm:t>
        <a:bodyPr/>
        <a:lstStyle/>
        <a:p>
          <a:endParaRPr lang="ru-RU" sz="2400"/>
        </a:p>
      </dgm:t>
    </dgm:pt>
    <dgm:pt modelId="{0279C8AF-7F67-4D18-A0A1-BB1411F77F7B}" type="sibTrans" cxnId="{605C3680-2A4A-4F47-A4A2-93167E4B8B19}">
      <dgm:prSet/>
      <dgm:spPr/>
      <dgm:t>
        <a:bodyPr/>
        <a:lstStyle/>
        <a:p>
          <a:endParaRPr lang="ru-RU" sz="2400"/>
        </a:p>
      </dgm:t>
    </dgm:pt>
    <dgm:pt modelId="{889BA955-8F34-4FBB-93F6-9B51DFBBE8EE}">
      <dgm:prSet custT="1"/>
      <dgm:spPr/>
      <dgm:t>
        <a:bodyPr/>
        <a:lstStyle/>
        <a:p>
          <a:r>
            <a:rPr lang="ru-RU" sz="1800" smtClean="0"/>
            <a:t>Выпекать 15-20 мин при температуре 190 С.</a:t>
          </a:r>
          <a:endParaRPr lang="ru-RU" sz="1800"/>
        </a:p>
      </dgm:t>
    </dgm:pt>
    <dgm:pt modelId="{1FB4BC79-422A-46D4-ACBD-506A8937E2FA}" type="parTrans" cxnId="{0072698E-BBFF-44EF-AA9B-CA14DB7D04B0}">
      <dgm:prSet/>
      <dgm:spPr/>
      <dgm:t>
        <a:bodyPr/>
        <a:lstStyle/>
        <a:p>
          <a:endParaRPr lang="ru-RU" sz="2400"/>
        </a:p>
      </dgm:t>
    </dgm:pt>
    <dgm:pt modelId="{E6E6239C-F509-40E8-A786-7A476070665C}" type="sibTrans" cxnId="{0072698E-BBFF-44EF-AA9B-CA14DB7D04B0}">
      <dgm:prSet/>
      <dgm:spPr/>
      <dgm:t>
        <a:bodyPr/>
        <a:lstStyle/>
        <a:p>
          <a:endParaRPr lang="ru-RU" sz="2400"/>
        </a:p>
      </dgm:t>
    </dgm:pt>
    <dgm:pt modelId="{8B46D6B2-42AE-40EC-B415-7C5138B46EDA}">
      <dgm:prSet custT="1"/>
      <dgm:spPr/>
      <dgm:t>
        <a:bodyPr/>
        <a:lstStyle/>
        <a:p>
          <a:r>
            <a:rPr lang="ru-RU" sz="1800" smtClean="0"/>
            <a:t>Готовое печенье посыпать сахарной пудрой.</a:t>
          </a:r>
          <a:endParaRPr lang="ru-RU" sz="1800"/>
        </a:p>
      </dgm:t>
    </dgm:pt>
    <dgm:pt modelId="{0DABFD4A-17C2-45A0-8D4C-DF42E4A9E857}" type="parTrans" cxnId="{F2BB14A2-8B24-4F20-BC8F-00081699E2BD}">
      <dgm:prSet/>
      <dgm:spPr/>
      <dgm:t>
        <a:bodyPr/>
        <a:lstStyle/>
        <a:p>
          <a:endParaRPr lang="ru-RU" sz="2400"/>
        </a:p>
      </dgm:t>
    </dgm:pt>
    <dgm:pt modelId="{E05E4100-A1CD-4169-A697-10ED8C5FE7E5}" type="sibTrans" cxnId="{F2BB14A2-8B24-4F20-BC8F-00081699E2BD}">
      <dgm:prSet/>
      <dgm:spPr/>
      <dgm:t>
        <a:bodyPr/>
        <a:lstStyle/>
        <a:p>
          <a:endParaRPr lang="ru-RU" sz="2400"/>
        </a:p>
      </dgm:t>
    </dgm:pt>
    <dgm:pt modelId="{66B79AE5-E403-4C63-9A90-0CE6ABAFD801}" type="pres">
      <dgm:prSet presAssocID="{E4CEB151-054E-4AC3-A33B-004F63C4FB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1E329-9A8E-4A25-BA2A-3F94265D6DEC}" type="pres">
      <dgm:prSet presAssocID="{8B46D6B2-42AE-40EC-B415-7C5138B46EDA}" presName="boxAndChildren" presStyleCnt="0"/>
      <dgm:spPr/>
    </dgm:pt>
    <dgm:pt modelId="{169005A8-01D5-4952-AEAF-25648CD6B90F}" type="pres">
      <dgm:prSet presAssocID="{8B46D6B2-42AE-40EC-B415-7C5138B46EDA}" presName="parentTextBox" presStyleLbl="node1" presStyleIdx="0" presStyleCnt="4"/>
      <dgm:spPr/>
      <dgm:t>
        <a:bodyPr/>
        <a:lstStyle/>
        <a:p>
          <a:endParaRPr lang="ru-RU"/>
        </a:p>
      </dgm:t>
    </dgm:pt>
    <dgm:pt modelId="{BB44ED4A-5CDB-4881-87FB-DD6C9922B5D0}" type="pres">
      <dgm:prSet presAssocID="{E6E6239C-F509-40E8-A786-7A476070665C}" presName="sp" presStyleCnt="0"/>
      <dgm:spPr/>
    </dgm:pt>
    <dgm:pt modelId="{D00D18AD-C75D-48D3-83BF-97B3D4EA6B11}" type="pres">
      <dgm:prSet presAssocID="{889BA955-8F34-4FBB-93F6-9B51DFBBE8EE}" presName="arrowAndChildren" presStyleCnt="0"/>
      <dgm:spPr/>
    </dgm:pt>
    <dgm:pt modelId="{31D1C040-B2A5-4FBA-85AC-288548B68240}" type="pres">
      <dgm:prSet presAssocID="{889BA955-8F34-4FBB-93F6-9B51DFBBE8E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341C3FDD-5216-4D2D-B4A7-B7FE295994DA}" type="pres">
      <dgm:prSet presAssocID="{0279C8AF-7F67-4D18-A0A1-BB1411F77F7B}" presName="sp" presStyleCnt="0"/>
      <dgm:spPr/>
    </dgm:pt>
    <dgm:pt modelId="{0D3C1269-7DFD-4E52-BCF0-ECCA2E83B662}" type="pres">
      <dgm:prSet presAssocID="{677591B2-C44A-4DFB-9312-C65AC33DA964}" presName="arrowAndChildren" presStyleCnt="0"/>
      <dgm:spPr/>
    </dgm:pt>
    <dgm:pt modelId="{7265601F-426A-4174-9406-F4BA0B32C903}" type="pres">
      <dgm:prSet presAssocID="{677591B2-C44A-4DFB-9312-C65AC33DA96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D90890B-5BA4-409D-9EF5-FF9B39B2231B}" type="pres">
      <dgm:prSet presAssocID="{06367E07-C174-4A57-9B3F-C2BA9C2BCC33}" presName="sp" presStyleCnt="0"/>
      <dgm:spPr/>
    </dgm:pt>
    <dgm:pt modelId="{94208004-0715-493E-9B88-8B79E22B6292}" type="pres">
      <dgm:prSet presAssocID="{9D0D0F86-C17D-41F6-A314-2F95B8B28221}" presName="arrowAndChildren" presStyleCnt="0"/>
      <dgm:spPr/>
    </dgm:pt>
    <dgm:pt modelId="{03DDB7D8-83A5-46D0-B926-0B16FA8B59F6}" type="pres">
      <dgm:prSet presAssocID="{9D0D0F86-C17D-41F6-A314-2F95B8B28221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FFA371E-156C-4D1C-9E32-6E024B782DD3}" type="presOf" srcId="{8B46D6B2-42AE-40EC-B415-7C5138B46EDA}" destId="{169005A8-01D5-4952-AEAF-25648CD6B90F}" srcOrd="0" destOrd="0" presId="urn:microsoft.com/office/officeart/2005/8/layout/process4"/>
    <dgm:cxn modelId="{DED75018-823E-4AA1-9B60-6648EE48DC5A}" type="presOf" srcId="{E4CEB151-054E-4AC3-A33B-004F63C4FB40}" destId="{66B79AE5-E403-4C63-9A90-0CE6ABAFD801}" srcOrd="0" destOrd="0" presId="urn:microsoft.com/office/officeart/2005/8/layout/process4"/>
    <dgm:cxn modelId="{BFFCDD25-78FC-4E05-A928-A25943323C67}" srcId="{E4CEB151-054E-4AC3-A33B-004F63C4FB40}" destId="{9D0D0F86-C17D-41F6-A314-2F95B8B28221}" srcOrd="0" destOrd="0" parTransId="{A1D223BB-314D-4DBD-8014-08CD635AD1F7}" sibTransId="{06367E07-C174-4A57-9B3F-C2BA9C2BCC33}"/>
    <dgm:cxn modelId="{BEA79D0A-51C9-41F4-9007-CE9A8358537F}" type="presOf" srcId="{889BA955-8F34-4FBB-93F6-9B51DFBBE8EE}" destId="{31D1C040-B2A5-4FBA-85AC-288548B68240}" srcOrd="0" destOrd="0" presId="urn:microsoft.com/office/officeart/2005/8/layout/process4"/>
    <dgm:cxn modelId="{605C3680-2A4A-4F47-A4A2-93167E4B8B19}" srcId="{E4CEB151-054E-4AC3-A33B-004F63C4FB40}" destId="{677591B2-C44A-4DFB-9312-C65AC33DA964}" srcOrd="1" destOrd="0" parTransId="{3ACBBB9F-98B6-400D-BC81-729848813730}" sibTransId="{0279C8AF-7F67-4D18-A0A1-BB1411F77F7B}"/>
    <dgm:cxn modelId="{0072698E-BBFF-44EF-AA9B-CA14DB7D04B0}" srcId="{E4CEB151-054E-4AC3-A33B-004F63C4FB40}" destId="{889BA955-8F34-4FBB-93F6-9B51DFBBE8EE}" srcOrd="2" destOrd="0" parTransId="{1FB4BC79-422A-46D4-ACBD-506A8937E2FA}" sibTransId="{E6E6239C-F509-40E8-A786-7A476070665C}"/>
    <dgm:cxn modelId="{D05BD1B2-1D4E-4BC4-83A6-93A00248CE3B}" type="presOf" srcId="{9D0D0F86-C17D-41F6-A314-2F95B8B28221}" destId="{03DDB7D8-83A5-46D0-B926-0B16FA8B59F6}" srcOrd="0" destOrd="0" presId="urn:microsoft.com/office/officeart/2005/8/layout/process4"/>
    <dgm:cxn modelId="{D0AEBE9E-E190-4348-B722-017FF0C009EB}" type="presOf" srcId="{677591B2-C44A-4DFB-9312-C65AC33DA964}" destId="{7265601F-426A-4174-9406-F4BA0B32C903}" srcOrd="0" destOrd="0" presId="urn:microsoft.com/office/officeart/2005/8/layout/process4"/>
    <dgm:cxn modelId="{F2BB14A2-8B24-4F20-BC8F-00081699E2BD}" srcId="{E4CEB151-054E-4AC3-A33B-004F63C4FB40}" destId="{8B46D6B2-42AE-40EC-B415-7C5138B46EDA}" srcOrd="3" destOrd="0" parTransId="{0DABFD4A-17C2-45A0-8D4C-DF42E4A9E857}" sibTransId="{E05E4100-A1CD-4169-A697-10ED8C5FE7E5}"/>
    <dgm:cxn modelId="{4426AD2E-3F1A-4A15-AFB4-41805FD9EF4C}" type="presParOf" srcId="{66B79AE5-E403-4C63-9A90-0CE6ABAFD801}" destId="{EA41E329-9A8E-4A25-BA2A-3F94265D6DEC}" srcOrd="0" destOrd="0" presId="urn:microsoft.com/office/officeart/2005/8/layout/process4"/>
    <dgm:cxn modelId="{6518FB1B-DD59-46E0-BC9E-5558B7811F4D}" type="presParOf" srcId="{EA41E329-9A8E-4A25-BA2A-3F94265D6DEC}" destId="{169005A8-01D5-4952-AEAF-25648CD6B90F}" srcOrd="0" destOrd="0" presId="urn:microsoft.com/office/officeart/2005/8/layout/process4"/>
    <dgm:cxn modelId="{F04DE21C-1E8E-408C-8AEB-EB3EE1D64A8B}" type="presParOf" srcId="{66B79AE5-E403-4C63-9A90-0CE6ABAFD801}" destId="{BB44ED4A-5CDB-4881-87FB-DD6C9922B5D0}" srcOrd="1" destOrd="0" presId="urn:microsoft.com/office/officeart/2005/8/layout/process4"/>
    <dgm:cxn modelId="{161758A6-D1A2-437A-85F0-FAC562CF0B05}" type="presParOf" srcId="{66B79AE5-E403-4C63-9A90-0CE6ABAFD801}" destId="{D00D18AD-C75D-48D3-83BF-97B3D4EA6B11}" srcOrd="2" destOrd="0" presId="urn:microsoft.com/office/officeart/2005/8/layout/process4"/>
    <dgm:cxn modelId="{2A9A0826-CDE1-4A90-AA1B-BF5055951398}" type="presParOf" srcId="{D00D18AD-C75D-48D3-83BF-97B3D4EA6B11}" destId="{31D1C040-B2A5-4FBA-85AC-288548B68240}" srcOrd="0" destOrd="0" presId="urn:microsoft.com/office/officeart/2005/8/layout/process4"/>
    <dgm:cxn modelId="{641A4762-4146-4EBD-858A-3ADAD9CB5DC2}" type="presParOf" srcId="{66B79AE5-E403-4C63-9A90-0CE6ABAFD801}" destId="{341C3FDD-5216-4D2D-B4A7-B7FE295994DA}" srcOrd="3" destOrd="0" presId="urn:microsoft.com/office/officeart/2005/8/layout/process4"/>
    <dgm:cxn modelId="{232CD330-02C9-415B-BDB1-13B7948FDD79}" type="presParOf" srcId="{66B79AE5-E403-4C63-9A90-0CE6ABAFD801}" destId="{0D3C1269-7DFD-4E52-BCF0-ECCA2E83B662}" srcOrd="4" destOrd="0" presId="urn:microsoft.com/office/officeart/2005/8/layout/process4"/>
    <dgm:cxn modelId="{9B9AF801-58F2-4582-9835-A4EF631E7DAA}" type="presParOf" srcId="{0D3C1269-7DFD-4E52-BCF0-ECCA2E83B662}" destId="{7265601F-426A-4174-9406-F4BA0B32C903}" srcOrd="0" destOrd="0" presId="urn:microsoft.com/office/officeart/2005/8/layout/process4"/>
    <dgm:cxn modelId="{E05B94C6-4082-47F7-B832-A2AE3A92EC0B}" type="presParOf" srcId="{66B79AE5-E403-4C63-9A90-0CE6ABAFD801}" destId="{1D90890B-5BA4-409D-9EF5-FF9B39B2231B}" srcOrd="5" destOrd="0" presId="urn:microsoft.com/office/officeart/2005/8/layout/process4"/>
    <dgm:cxn modelId="{578A2156-D096-48E6-ACC3-20D03511FDF0}" type="presParOf" srcId="{66B79AE5-E403-4C63-9A90-0CE6ABAFD801}" destId="{94208004-0715-493E-9B88-8B79E22B6292}" srcOrd="6" destOrd="0" presId="urn:microsoft.com/office/officeart/2005/8/layout/process4"/>
    <dgm:cxn modelId="{47FF3012-55A4-40DD-A625-7EB52B072675}" type="presParOf" srcId="{94208004-0715-493E-9B88-8B79E22B6292}" destId="{03DDB7D8-83A5-46D0-B926-0B16FA8B59F6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1D12D-A865-4000-A429-7948347DDF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366A-CF85-41A1-830A-79AAEEAEB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демонстрирует ассортимент изделий из теста и  организует беседу: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виды теста вы знаете?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называется профессия, связанная с приготовлением хлебобулочных изделий и хлеба?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6366A-CF85-41A1-830A-79AAEEAEBBD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предлагает проверить домашнее задание, сообщение по теме «Как на Руси встречали весну, в честь какого праздника пекли «жаворонков» из дрожжевого теста»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6366A-CF85-41A1-830A-79AAEEAEBBD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11/21/2021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Виды теста и выпечки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6176970"/>
            <a:ext cx="3691864" cy="68103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</a:rPr>
              <a:t>г. Магнитогорск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295904" y="3224210"/>
            <a:ext cx="3691864" cy="1752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Учитель технологии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Баканова О.В.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МОУ «СОШ №62»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Заварное тесто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69" t="21924" r="49497" b="45337"/>
          <a:stretch>
            <a:fillRect/>
          </a:stretch>
        </p:blipFill>
        <p:spPr bwMode="auto">
          <a:xfrm>
            <a:off x="2714612" y="1857363"/>
            <a:ext cx="5143536" cy="404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Пряничные тесто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550" t="27911" r="26878" b="23016"/>
          <a:stretch>
            <a:fillRect/>
          </a:stretch>
        </p:blipFill>
        <p:spPr bwMode="auto">
          <a:xfrm>
            <a:off x="1643042" y="1714488"/>
            <a:ext cx="6286544" cy="460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alibri" pitchFamily="34" charset="0"/>
              </a:rPr>
              <a:t>Технология приготовления песочного теста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1928802"/>
          <a:ext cx="285752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4876" y="150017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готовим тесто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150017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</a:t>
            </a:r>
            <a:endParaRPr lang="ru-RU" b="1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714876" y="1928802"/>
          <a:ext cx="421484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libri" pitchFamily="34" charset="0"/>
              </a:rPr>
              <a:t>Технология выпечки печенья из песочного теста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1500174"/>
          <a:ext cx="399415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/>
          <a:srcRect l="20508" t="16113" r="34961" b="42871"/>
          <a:stretch>
            <a:fillRect/>
          </a:stretch>
        </p:blipFill>
        <p:spPr bwMode="auto">
          <a:xfrm>
            <a:off x="5857884" y="2000240"/>
            <a:ext cx="2270677" cy="167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кондитер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Видеоролик представлен в материалах к уроку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Проверка домашнего задания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447800"/>
            <a:ext cx="6708292" cy="29813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Празднование приходится на 22 марта, день весеннего равноденствия. Издавна считалось, что именно в день весеннего равноденствия прилетали птицы и весна постепенно вступала в свои права. С этого момента можно было приступать к разным полевым работам , так как "жаворонок начал небо пахать".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50977" t="43945" r="20898" b="31885"/>
          <a:stretch>
            <a:fillRect/>
          </a:stretch>
        </p:blipFill>
        <p:spPr bwMode="auto">
          <a:xfrm>
            <a:off x="4000496" y="3388816"/>
            <a:ext cx="4214842" cy="28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Приветствие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5857916" cy="40719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alibri" pitchFamily="34" charset="0"/>
              </a:rPr>
              <a:t>Вот и прозвенел звонок, нужно нам начать урок. 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	Встаньте прямо, подтянитесь и друг другу улыбнитесь. 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	А теперь садитесь!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8906" t="36084" r="41797" b="40478"/>
          <a:stretch>
            <a:fillRect/>
          </a:stretch>
        </p:blipFill>
        <p:spPr bwMode="auto">
          <a:xfrm>
            <a:off x="5072066" y="4286256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Загадки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42873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latin typeface="Calibri" pitchFamily="34" charset="0"/>
              </a:rPr>
              <a:t>Есть такие слова: "Он всему голова"</a:t>
            </a:r>
          </a:p>
          <a:p>
            <a:pPr fontAlgn="base"/>
            <a:r>
              <a:rPr lang="ru-RU" dirty="0" smtClean="0">
                <a:latin typeface="Calibri" pitchFamily="34" charset="0"/>
              </a:rPr>
              <a:t>Хрустящей корочкой одет мягкий черный, белый.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250030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Рыжая косичка, хлебушка сестричка, кушают с чаем, скажите, как её называем?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200024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Ответ:</a:t>
            </a:r>
            <a:r>
              <a:rPr lang="ru-RU" dirty="0" smtClean="0">
                <a:latin typeface="Calibri" pitchFamily="34" charset="0"/>
              </a:rPr>
              <a:t> Хлеб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364331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Кольцо не простое, кольцо золотое, блестящее, хрустящее, всем на загляденье… Ну и объеденье!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307181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Ответ:  </a:t>
            </a:r>
            <a:r>
              <a:rPr lang="ru-RU" dirty="0" smtClean="0">
                <a:latin typeface="Calibri" pitchFamily="34" charset="0"/>
              </a:rPr>
              <a:t>Булка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478632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В кусочке сдобного теста нашлось для начинки место, внутри него не бывает пусто – есть мясо или капуста.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428625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Ответ: </a:t>
            </a:r>
            <a:r>
              <a:rPr lang="ru-RU" dirty="0" smtClean="0">
                <a:latin typeface="Calibri" pitchFamily="34" charset="0"/>
              </a:rPr>
              <a:t>Баранка или бублик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585789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Озерко молочное, берега калачные.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542926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Ответ: </a:t>
            </a:r>
            <a:r>
              <a:rPr lang="ru-RU" dirty="0" smtClean="0">
                <a:latin typeface="Calibri" pitchFamily="34" charset="0"/>
              </a:rPr>
              <a:t>Пирожок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621508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Ответ: </a:t>
            </a:r>
            <a:r>
              <a:rPr lang="ru-RU" dirty="0" smtClean="0">
                <a:latin typeface="Calibri" pitchFamily="34" charset="0"/>
              </a:rPr>
              <a:t>Ватрушка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</a:rPr>
              <a:t>Изделия из теста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28125" t="27832" r="29101" b="24560"/>
          <a:stretch>
            <a:fillRect/>
          </a:stretch>
        </p:blipFill>
        <p:spPr bwMode="auto">
          <a:xfrm>
            <a:off x="2143108" y="1428736"/>
            <a:ext cx="5572164" cy="496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98080" cy="114300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Тема урока: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43240" y="92867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виды теста и выпечки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85852" y="192880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Цели урока: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14678" y="2857496"/>
            <a:ext cx="5929322" cy="3714776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300" noProof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Ознакомиться с видами теста и выпечки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4300" noProof="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3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Ознакомиться с инструментами, приспособлениями</a:t>
            </a:r>
            <a:r>
              <a:rPr kumimoji="0" lang="ru-RU" sz="4300" b="0" i="0" u="none" strike="noStrike" kern="1200" cap="none" spc="0" normalizeH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и оборудованием для приготовления выпечки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300" b="0" i="0" u="none" strike="noStrike" kern="1200" cap="none" spc="0" normalizeH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300" baseline="0" noProof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Ознакомиться с профессией кондитера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libri" pitchFamily="34" charset="0"/>
              </a:rPr>
              <a:t>Продукты для 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приготовления выпечки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883" t="28564" r="30859" b="22363"/>
          <a:stretch>
            <a:fillRect/>
          </a:stretch>
        </p:blipFill>
        <p:spPr bwMode="auto">
          <a:xfrm>
            <a:off x="2428860" y="1500174"/>
            <a:ext cx="47863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Calibri" pitchFamily="34" charset="0"/>
              </a:rPr>
              <a:t>Оборудование, инструменты и приспособления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84" t="28642" r="30449" b="23016"/>
          <a:stretch>
            <a:fillRect/>
          </a:stretch>
        </p:blipFill>
        <p:spPr bwMode="auto">
          <a:xfrm>
            <a:off x="2643174" y="1714488"/>
            <a:ext cx="5000660" cy="46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Дрожжевое тесто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5" name="Рисунок 4" descr="пирож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857364"/>
            <a:ext cx="4270396" cy="320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Бисквитное тесто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16015" t="21435" r="51172" b="52198"/>
          <a:stretch>
            <a:fillRect/>
          </a:stretch>
        </p:blipFill>
        <p:spPr bwMode="auto">
          <a:xfrm>
            <a:off x="2285984" y="2214554"/>
            <a:ext cx="5072098" cy="326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</TotalTime>
  <Words>374</Words>
  <Application>Microsoft Office PowerPoint</Application>
  <PresentationFormat>Экран (4:3)</PresentationFormat>
  <Paragraphs>70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Виды теста и выпечки</vt:lpstr>
      <vt:lpstr>Приветствие</vt:lpstr>
      <vt:lpstr>Загадки</vt:lpstr>
      <vt:lpstr>Изделия из теста </vt:lpstr>
      <vt:lpstr>Тема урока:</vt:lpstr>
      <vt:lpstr>Продукты для  приготовления выпечки</vt:lpstr>
      <vt:lpstr>Оборудование, инструменты и приспособления </vt:lpstr>
      <vt:lpstr>Дрожжевое тесто</vt:lpstr>
      <vt:lpstr>Бисквитное тесто</vt:lpstr>
      <vt:lpstr>Заварное тесто </vt:lpstr>
      <vt:lpstr>Пряничные тесто</vt:lpstr>
      <vt:lpstr>Технология приготовления песочного теста </vt:lpstr>
      <vt:lpstr>Технология выпечки печенья из песочного теста </vt:lpstr>
      <vt:lpstr>Профессия кондитер</vt:lpstr>
      <vt:lpstr>Проверка домашнего задания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теста и выпечки</dc:title>
  <dc:creator>Валерий</dc:creator>
  <cp:lastModifiedBy>Валерий</cp:lastModifiedBy>
  <cp:revision>8</cp:revision>
  <dcterms:created xsi:type="dcterms:W3CDTF">2021-11-18T15:13:16Z</dcterms:created>
  <dcterms:modified xsi:type="dcterms:W3CDTF">2021-11-21T07:15:58Z</dcterms:modified>
</cp:coreProperties>
</file>