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65" r:id="rId16"/>
    <p:sldId id="26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8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13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57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79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8907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06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14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853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71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64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7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40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8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7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49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51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27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21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8D0489-0C5F-43C2-85EA-83AE7D2CA833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1759-DFD4-4A3F-B29D-B59BA25DB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584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FFFF00"/>
                </a:solidFill>
              </a:rPr>
              <a:t>Скажи мне – и я забуду.</a:t>
            </a:r>
            <a:r>
              <a:rPr lang="ru-RU" sz="4800" b="1" dirty="0" smtClean="0">
                <a:solidFill>
                  <a:srgbClr val="FFFF00"/>
                </a:solidFill>
              </a:rPr>
              <a:t/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i="1" dirty="0" smtClean="0">
                <a:solidFill>
                  <a:srgbClr val="FFFF00"/>
                </a:solidFill>
              </a:rPr>
              <a:t>Покажи мне – и я запомню.</a:t>
            </a:r>
            <a:r>
              <a:rPr lang="ru-RU" sz="4800" b="1" dirty="0" smtClean="0">
                <a:solidFill>
                  <a:srgbClr val="FFFF00"/>
                </a:solidFill>
              </a:rPr>
              <a:t/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i="1" dirty="0" smtClean="0">
                <a:solidFill>
                  <a:srgbClr val="FFFF00"/>
                </a:solidFill>
              </a:rPr>
              <a:t>Дай мне действовать самому – и я научусь</a:t>
            </a:r>
            <a:r>
              <a:rPr lang="ru-RU" sz="4800" b="1" dirty="0" smtClean="0">
                <a:solidFill>
                  <a:srgbClr val="FFFF00"/>
                </a:solidFill>
              </a:rPr>
              <a:t/>
            </a:r>
            <a:br>
              <a:rPr lang="ru-RU" sz="4800" b="1" dirty="0" smtClean="0">
                <a:solidFill>
                  <a:srgbClr val="FFFF00"/>
                </a:solidFill>
              </a:rPr>
            </a:b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>
                <a:solidFill>
                  <a:srgbClr val="FFFF00"/>
                </a:solidFill>
              </a:rPr>
              <a:t>Соединение </a:t>
            </a:r>
            <a:r>
              <a:rPr lang="ru-RU" sz="4400" b="1" i="1" dirty="0" err="1">
                <a:solidFill>
                  <a:srgbClr val="FFFF00"/>
                </a:solidFill>
              </a:rPr>
              <a:t>фальцевым</a:t>
            </a:r>
            <a:r>
              <a:rPr lang="ru-RU" sz="4400" b="1" i="1" dirty="0">
                <a:solidFill>
                  <a:srgbClr val="FFFF00"/>
                </a:solidFill>
              </a:rPr>
              <a:t> швом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5" t="17460" r="4956" b="6638"/>
          <a:stretch/>
        </p:blipFill>
        <p:spPr>
          <a:xfrm>
            <a:off x="646111" y="1348225"/>
            <a:ext cx="4682634" cy="20991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3773214"/>
            <a:ext cx="4682634" cy="2179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t="671" r="4253"/>
          <a:stretch/>
        </p:blipFill>
        <p:spPr>
          <a:xfrm>
            <a:off x="5916401" y="1348226"/>
            <a:ext cx="5602937" cy="460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0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3" y="481293"/>
            <a:ext cx="9404723" cy="1400530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Назовите элементы заклёпки</a:t>
            </a:r>
            <a:endParaRPr lang="ru-RU" sz="4400" b="1" i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841" y="1881823"/>
            <a:ext cx="6779173" cy="4088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>
                <a:solidFill>
                  <a:srgbClr val="FFFF00"/>
                </a:solidFill>
                <a:cs typeface="Times New Roman" pitchFamily="18" charset="0"/>
              </a:rPr>
              <a:t>Э</a:t>
            </a:r>
            <a:r>
              <a:rPr lang="ru-RU" sz="4400" b="1" i="1" dirty="0" smtClean="0">
                <a:solidFill>
                  <a:srgbClr val="FFFF00"/>
                </a:solidFill>
                <a:cs typeface="Times New Roman" pitchFamily="18" charset="0"/>
              </a:rPr>
              <a:t>лементы </a:t>
            </a:r>
            <a:r>
              <a:rPr lang="ru-RU" sz="4400" b="1" i="1" dirty="0">
                <a:solidFill>
                  <a:srgbClr val="FFFF00"/>
                </a:solidFill>
                <a:cs typeface="Times New Roman" pitchFamily="18" charset="0"/>
              </a:rPr>
              <a:t>заклёпки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3"/>
          <a:stretch/>
        </p:blipFill>
        <p:spPr>
          <a:xfrm>
            <a:off x="1734206" y="1853248"/>
            <a:ext cx="7168055" cy="3958973"/>
          </a:xfrm>
        </p:spPr>
      </p:pic>
    </p:spTree>
    <p:extLst>
      <p:ext uri="{BB962C8B-B14F-4D97-AF65-F5344CB8AC3E}">
        <p14:creationId xmlns:p14="http://schemas.microsoft.com/office/powerpoint/2010/main" xmlns="" val="2004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последовательность выполнения соединения заклёпкой</a:t>
            </a:r>
            <a:endParaRPr lang="ru-RU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 Разметка (</a:t>
            </a:r>
            <a:r>
              <a:rPr lang="ru-RU" sz="2800" b="1" dirty="0" err="1" smtClean="0">
                <a:solidFill>
                  <a:srgbClr val="FF0000"/>
                </a:solidFill>
              </a:rPr>
              <a:t>кернение</a:t>
            </a:r>
            <a:r>
              <a:rPr lang="ru-RU" sz="2800" b="1" dirty="0" smtClean="0">
                <a:solidFill>
                  <a:srgbClr val="FF0000"/>
                </a:solidFill>
              </a:rPr>
              <a:t>) центров отверстий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2. Сверление отверстий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3. Размещение заклёпки в отверстии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4. Осаживание (сжатие) соединяемых деталей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5. Расклёпывание замыкающей головки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6. Формирование замыкающей головки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80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выполнения </a:t>
            </a:r>
            <a:r>
              <a:rPr lang="ru-RU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заклёпкой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24" b="20916"/>
          <a:stretch/>
        </p:blipFill>
        <p:spPr>
          <a:xfrm>
            <a:off x="646110" y="2091559"/>
            <a:ext cx="9404723" cy="4067503"/>
          </a:xfrm>
        </p:spPr>
      </p:pic>
    </p:spTree>
    <p:extLst>
      <p:ext uri="{BB962C8B-B14F-4D97-AF65-F5344CB8AC3E}">
        <p14:creationId xmlns:p14="http://schemas.microsoft.com/office/powerpoint/2010/main" xmlns="" val="5473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8" y="385763"/>
            <a:ext cx="9386888" cy="6000750"/>
          </a:xfrm>
        </p:spPr>
      </p:pic>
    </p:spTree>
    <p:extLst>
      <p:ext uri="{BB962C8B-B14F-4D97-AF65-F5344CB8AC3E}">
        <p14:creationId xmlns:p14="http://schemas.microsoft.com/office/powerpoint/2010/main" xmlns="" val="12848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2" y="1853248"/>
            <a:ext cx="9404722" cy="3425598"/>
          </a:xfrm>
        </p:spPr>
      </p:pic>
    </p:spTree>
    <p:extLst>
      <p:ext uri="{BB962C8B-B14F-4D97-AF65-F5344CB8AC3E}">
        <p14:creationId xmlns:p14="http://schemas.microsoft.com/office/powerpoint/2010/main" xmlns="" val="8502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2" y="452718"/>
            <a:ext cx="9404722" cy="5758896"/>
          </a:xfrm>
        </p:spPr>
      </p:pic>
    </p:spTree>
    <p:extLst>
      <p:ext uri="{BB962C8B-B14F-4D97-AF65-F5344CB8AC3E}">
        <p14:creationId xmlns:p14="http://schemas.microsoft.com/office/powerpoint/2010/main" xmlns="" val="17275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425" y="1501665"/>
            <a:ext cx="5980388" cy="32356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Сможете самостоятельно выполнить это?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9" t="3236"/>
          <a:stretch/>
        </p:blipFill>
        <p:spPr>
          <a:xfrm>
            <a:off x="1450426" y="1501666"/>
            <a:ext cx="5980387" cy="3254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945" y="1501665"/>
            <a:ext cx="3363310" cy="325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82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Предложите </a:t>
            </a:r>
            <a:r>
              <a:rPr lang="ru-RU" sz="4400" b="1" i="1" dirty="0">
                <a:solidFill>
                  <a:srgbClr val="FFFF00"/>
                </a:solidFill>
              </a:rPr>
              <a:t>способ соединения деталей изделия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95151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Наиболее доступный и надежный способ -</a:t>
            </a:r>
            <a:r>
              <a:rPr lang="ru-RU" sz="3600" b="1" i="1" dirty="0" smtClean="0"/>
              <a:t> </a:t>
            </a:r>
            <a:r>
              <a:rPr lang="ru-RU" sz="3600" b="1" i="1" u="sng" dirty="0" smtClean="0">
                <a:solidFill>
                  <a:srgbClr val="FFC000"/>
                </a:solidFill>
              </a:rPr>
              <a:t>соединение </a:t>
            </a:r>
            <a:r>
              <a:rPr lang="ru-RU" sz="3600" b="1" i="1" u="sng" dirty="0">
                <a:solidFill>
                  <a:srgbClr val="FFC000"/>
                </a:solidFill>
              </a:rPr>
              <a:t>заклепками</a:t>
            </a:r>
            <a:endParaRPr lang="ru-RU" sz="3600" i="1" u="sng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222" y="3398427"/>
            <a:ext cx="5906813" cy="30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3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>
                <a:solidFill>
                  <a:srgbClr val="FFFF00"/>
                </a:solidFill>
              </a:rPr>
              <a:t>Назовите тему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Тема урока: Соединение </a:t>
            </a:r>
            <a:r>
              <a:rPr lang="ru-RU" sz="3200" b="1" i="1" dirty="0">
                <a:solidFill>
                  <a:srgbClr val="FFFF00"/>
                </a:solidFill>
              </a:rPr>
              <a:t>деталей из тонколистового </a:t>
            </a:r>
            <a:r>
              <a:rPr lang="ru-RU" sz="3200" b="1" i="1" dirty="0" smtClean="0">
                <a:solidFill>
                  <a:srgbClr val="FFFF00"/>
                </a:solidFill>
              </a:rPr>
              <a:t>металла заклепками</a:t>
            </a:r>
          </a:p>
          <a:p>
            <a:pPr algn="ctr"/>
            <a:endParaRPr lang="ru-RU" sz="3200" b="1" i="1" dirty="0">
              <a:solidFill>
                <a:srgbClr val="FFFF00"/>
              </a:solidFill>
            </a:endParaRPr>
          </a:p>
          <a:p>
            <a:pPr algn="ctr"/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" b="7037"/>
          <a:stretch/>
        </p:blipFill>
        <p:spPr>
          <a:xfrm>
            <a:off x="3905867" y="3205655"/>
            <a:ext cx="3430353" cy="304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06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>
                <a:solidFill>
                  <a:srgbClr val="FFFF00"/>
                </a:solidFill>
              </a:rPr>
              <a:t>Сформулируйте цель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865" y="1429407"/>
            <a:ext cx="5297214" cy="3237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320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Цель: Соединить </a:t>
            </a:r>
            <a:r>
              <a:rPr lang="ru-RU" sz="4400" b="1" i="1" dirty="0">
                <a:solidFill>
                  <a:srgbClr val="FFFF00"/>
                </a:solidFill>
              </a:rPr>
              <a:t>корпус и ручку совка</a:t>
            </a:r>
            <a:endParaRPr lang="ru-RU" sz="4400" i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794"/>
          <a:stretch/>
        </p:blipFill>
        <p:spPr>
          <a:xfrm>
            <a:off x="6285055" y="2249214"/>
            <a:ext cx="4792980" cy="364708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233" y="2249213"/>
            <a:ext cx="5151749" cy="3647089"/>
          </a:xfrm>
        </p:spPr>
      </p:pic>
    </p:spTree>
    <p:extLst>
      <p:ext uri="{BB962C8B-B14F-4D97-AF65-F5344CB8AC3E}">
        <p14:creationId xmlns:p14="http://schemas.microsoft.com/office/powerpoint/2010/main" xmlns="" val="16587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Соединение на клею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152" y="1569162"/>
            <a:ext cx="6629872" cy="4195762"/>
          </a:xfrm>
        </p:spPr>
      </p:pic>
    </p:spTree>
    <p:extLst>
      <p:ext uri="{BB962C8B-B14F-4D97-AF65-F5344CB8AC3E}">
        <p14:creationId xmlns:p14="http://schemas.microsoft.com/office/powerpoint/2010/main" xmlns="" val="25042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Соединение на винтах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455" y="1495590"/>
            <a:ext cx="4960883" cy="366498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6900" y="1495590"/>
            <a:ext cx="5715000" cy="366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4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Соединение на заклёпках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75" b="6137"/>
          <a:stretch/>
        </p:blipFill>
        <p:spPr>
          <a:xfrm>
            <a:off x="388883" y="1702675"/>
            <a:ext cx="5843752" cy="39098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7434" y="1702675"/>
            <a:ext cx="5055476" cy="39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8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448</TotalTime>
  <Words>108</Words>
  <Application>Microsoft Office PowerPoint</Application>
  <PresentationFormat>Произвольный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Скажи мне – и я забуду. Покажи мне – и я запомню. Дай мне действовать самому – и я научусь </vt:lpstr>
      <vt:lpstr>Слайд 2</vt:lpstr>
      <vt:lpstr>Предложите способ соединения деталей изделия</vt:lpstr>
      <vt:lpstr>Назовите тему урока</vt:lpstr>
      <vt:lpstr>Сформулируйте цель</vt:lpstr>
      <vt:lpstr>Цель: Соединить корпус и ручку совка</vt:lpstr>
      <vt:lpstr>Соединение на клею</vt:lpstr>
      <vt:lpstr>Соединение на винтах</vt:lpstr>
      <vt:lpstr>Соединение на заклёпках</vt:lpstr>
      <vt:lpstr>Соединение фальцевым швом</vt:lpstr>
      <vt:lpstr>Назовите элементы заклёпки</vt:lpstr>
      <vt:lpstr>Элементы заклёпки</vt:lpstr>
      <vt:lpstr>Назовите последовательность выполнения соединения заклёпкой</vt:lpstr>
      <vt:lpstr>Последовательность выполнения соединения заклёпкой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Сможете самостоятельно выполнить это?</dc:title>
  <dc:creator>User</dc:creator>
  <cp:lastModifiedBy>sch110</cp:lastModifiedBy>
  <cp:revision>36</cp:revision>
  <dcterms:created xsi:type="dcterms:W3CDTF">2018-02-07T13:52:13Z</dcterms:created>
  <dcterms:modified xsi:type="dcterms:W3CDTF">2018-02-17T04:23:24Z</dcterms:modified>
</cp:coreProperties>
</file>