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640960" cy="6336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 descr="d87fd06b7144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80312" y="4653136"/>
            <a:ext cx="1420854" cy="200802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9FFF-CF1E-44CB-B0CD-6F6231AF2B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19DD-3D01-4D66-A040-AFE3B84A4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7163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Gabriola" pitchFamily="82" charset="0"/>
              </a:rPr>
              <a:t>Группа «Незабудка»</a:t>
            </a:r>
            <a:endParaRPr lang="ru-RU" sz="72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571744"/>
            <a:ext cx="6000792" cy="3429024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Gabriola" pitchFamily="82" charset="0"/>
              </a:rPr>
              <a:t>Группа детей с ограниченными возможностями здоровья</a:t>
            </a:r>
          </a:p>
          <a:p>
            <a:pPr algn="r"/>
            <a:endParaRPr lang="ru-RU" sz="1800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r"/>
            <a:endParaRPr lang="ru-RU" sz="1800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r"/>
            <a:endParaRPr lang="ru-RU" sz="1800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Gabriola" pitchFamily="82" charset="0"/>
              </a:rPr>
              <a:t>Выполнила: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Gabriola" pitchFamily="82" charset="0"/>
              </a:rPr>
              <a:t>Учитель-логопед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Gabriola" pitchFamily="82" charset="0"/>
              </a:rPr>
              <a:t>Прокофьева Ю.А.</a:t>
            </a:r>
            <a:endParaRPr lang="ru-RU" sz="2400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71451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Gabriola" pitchFamily="82" charset="0"/>
              </a:rPr>
              <a:t>Опыт работы показал, что рисование с использованием нетрадиционных техник доставляет детям удовольствие, так как, не имея возможности рисовать обычными способами, дети, тем не менее, желают создавать красивые образы в своих рисунках.</a:t>
            </a:r>
            <a:endParaRPr lang="ru-RU" sz="2400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986086" cy="75724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122" name="Picture 2" descr="C:\Users\Dell\Desktop\альбом группы незабудка\фото3\BKDC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6643734" cy="4000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21444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abriola" pitchFamily="82" charset="0"/>
              </a:rPr>
              <a:t>Главная задача, которую я ставлю перед собой – это формирование предпосылок к общению со сверстниками и, как следствие, к возникновению речи. </a:t>
            </a:r>
            <a:endParaRPr lang="ru-RU" sz="2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7415242" cy="150019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abriola" pitchFamily="82" charset="0"/>
              </a:rPr>
              <a:t>Логоритмические занятия, создавая положительный настрой и мотивацию к выполнению различных речевых и музыкально-ритмических упражнений, способствуют формированию предпосылок к возникновению речи у детей с интеллектуальной недостаточностью.</a:t>
            </a:r>
            <a:endParaRPr lang="ru-RU" sz="2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1026" name="Picture 2" descr="D:\фото детей\BKDC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786214" cy="321468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фото детей\BKDC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3929090" cy="321471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Театрализованная деятельность как метод формирования речевой активности.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129358" cy="40005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Gabriola" pitchFamily="82" charset="0"/>
              </a:rPr>
              <a:t>	Формирование речевого развития напрямую зависит от развития эмоциональной сферы.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Gabriola" pitchFamily="82" charset="0"/>
              </a:rPr>
              <a:t>	Развитие эмоций умственно отсталых детей в значительной мере определяется правильной организацией всей их жизни, наличием специального, систематического педагогического воздействия. Более всего на развитие эмоциональной сферы оказывают музыка и театрализованные игры.</a:t>
            </a:r>
            <a:endParaRPr lang="ru-RU" sz="2400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14291"/>
            <a:ext cx="5815026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Использование материала сказки</a:t>
            </a:r>
            <a:b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 «Три медведя» на занятии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00570"/>
            <a:ext cx="1928826" cy="107157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6146" name="Picture 2" descr="C:\Users\Dell\Desktop\альбом группы незабудк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357586" cy="25288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Dell\Desktop\альбом группы незабудка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443318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Dell\Desktop\альбом группы незабудка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00504"/>
            <a:ext cx="3371848" cy="2457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121444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Театрализация сказки «Теремок» </a:t>
            </a:r>
            <a:b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</a:b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857760"/>
            <a:ext cx="1214446" cy="78104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7170" name="Picture 2" descr="C:\Users\Dell\Desktop\альбом группы незабудк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928958" cy="2643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Dell\Desktop\альбом группы незабудка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6"/>
            <a:ext cx="3000364" cy="2786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Dell\Desktop\альбом группы незабудка\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000504"/>
            <a:ext cx="3357554" cy="23574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7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Театрализация сказки «Репка»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643446"/>
            <a:ext cx="857256" cy="78581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8194" name="Picture 2" descr="C:\Users\Dell\Desktop\альбом группы незабудка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857620" cy="2857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Dell\Desktop\альбом группы незабудка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4000496" cy="2857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Dell\Desktop\альбом группы незабудка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643314"/>
            <a:ext cx="3929058" cy="2428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858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Театрализация сказки «Колобок»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572008"/>
            <a:ext cx="1571636" cy="85725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9218" name="Picture 2" descr="C:\Users\Dell\Desktop\альбом группы незабудка\Изображение 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214422"/>
            <a:ext cx="2643206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Dell\Desktop\альбом группы незабудка\Изображение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876"/>
            <a:ext cx="3428992" cy="2833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Dell\Desktop\альбом группы незабудка\Изображение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71546"/>
            <a:ext cx="3786182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Новогодний утренник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714884"/>
            <a:ext cx="1571636" cy="92391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10242" name="Picture 2" descr="C:\Users\Dell\Desktop\альбом группы незабудка\Изображение 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714752"/>
            <a:ext cx="3857620" cy="2690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Dell\Desktop\альбом группы незабудка\Изображение 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3714776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Dell\Desktop\альбом группы незабудка\Изображение 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00108"/>
            <a:ext cx="3786182" cy="2976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14300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Приобщение детей к традициям</a:t>
            </a:r>
            <a:b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 русской народной музыки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200268" cy="54293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11266" name="Picture 2" descr="C:\Users\Dell\Desktop\альбом группы незабудка\BKDC0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5643602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78581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Учитель-логопед </a:t>
            </a:r>
            <a:b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Прокофьева Юлия Александровна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20993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Работаю над развитием мелкой моторики через использование  нетрадиционных техник рисования.</a:t>
            </a:r>
          </a:p>
          <a:p>
            <a:pPr algn="just"/>
            <a:endParaRPr lang="ru-RU" sz="2800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Работаю над формированием речевой активности через музыкально-логоритмические занятия и драматизацию детских сказок. </a:t>
            </a:r>
            <a:endParaRPr lang="ru-RU" sz="2800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Нетрадиционные техники рисования в детском саду и их роль в развитии детей с ограниченными возможностями здоровья.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06705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Gabriola" pitchFamily="82" charset="0"/>
              </a:rPr>
              <a:t>Задачи: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Gabriola" pitchFamily="82" charset="0"/>
              </a:rPr>
              <a:t>Сформировать у детей технические навыки рисования.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Gabriola" pitchFamily="82" charset="0"/>
              </a:rPr>
              <a:t>Познакомить детей с различными нетрадиционными техниками рисования.</a:t>
            </a:r>
          </a:p>
          <a:p>
            <a:pPr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Gabriola" pitchFamily="82" charset="0"/>
              </a:rPr>
              <a:t>Научить создавать неповторимые образы, используя различные техники рисования.</a:t>
            </a:r>
            <a:endParaRPr lang="ru-RU" sz="2000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8586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Рисование пальчиками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1857364"/>
            <a:ext cx="2357454" cy="157163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1027" name="Picture 3" descr="C:\Users\Dell\Desktop\альбом группы незабудка\фото3\BKDC0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71546"/>
            <a:ext cx="3643338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Dell\Desktop\альбом группы незабудка\фото3\BKDC0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3571900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альбом группы незабудка\фото3\BKDC0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2928958" cy="2786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Dell\Desktop\альбом группы незабудка\фото3\BKDC0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0042"/>
            <a:ext cx="3071816" cy="2786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Dell\Desktop\альбом группы незабудка\фото3\BKDC0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876"/>
            <a:ext cx="2714643" cy="2714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Dell\Desktop\альбом группы незабудка\фото3\BKDC04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643314"/>
            <a:ext cx="2714644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Рисование ладошками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057392" cy="104299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1026" name="Picture 2" descr="C:\Users\Dell\Desktop\альбом группы незабудка\фото3\BKDC0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3571882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DCIM\100BBKDC\BKDC0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3714776" cy="3714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8588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Рисование поролоном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357694"/>
            <a:ext cx="1928826" cy="71438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2050" name="Picture 2" descr="C:\Users\Dell\Desktop\альбом группы незабудка\фото3\BKDC0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5500694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2873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>Раскрашивание цветной манкой</a:t>
            </a: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128830" cy="40005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3074" name="Picture 2" descr="C:\Users\Dell\Desktop\альбом группы незабудка\фото3\BKDC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786214" cy="3786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Dell\Desktop\альбом группы незабудка\фото3\BKDC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571868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альбом группы незабудка\фото3\BKDC0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3071834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Dell\Desktop\альбом группы незабудка\фото3\BKDC0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71480"/>
            <a:ext cx="3000378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Dell\Desktop\альбом группы незабудка\фото3\BKDC0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429000"/>
            <a:ext cx="3143272" cy="2786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Dell\Desktop\альбом группы незабудка\фото3\BKDC0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29000"/>
            <a:ext cx="2357454" cy="2714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217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Группа «Незабудка»</vt:lpstr>
      <vt:lpstr>Учитель-логопед  Прокофьева Юлия Александровна</vt:lpstr>
      <vt:lpstr>Нетрадиционные техники рисования в детском саду и их роль в развитии детей с ограниченными возможностями здоровья.</vt:lpstr>
      <vt:lpstr>Рисование пальчиками</vt:lpstr>
      <vt:lpstr>Слайд 5</vt:lpstr>
      <vt:lpstr>Рисование ладошками</vt:lpstr>
      <vt:lpstr>Рисование поролоном</vt:lpstr>
      <vt:lpstr>Раскрашивание цветной манкой</vt:lpstr>
      <vt:lpstr>Слайд 9</vt:lpstr>
      <vt:lpstr>Опыт работы показал, что рисование с использованием нетрадиционных техник доставляет детям удовольствие, так как, не имея возможности рисовать обычными способами, дети, тем не менее, желают создавать красивые образы в своих рисунках.</vt:lpstr>
      <vt:lpstr>Главная задача, которую я ставлю перед собой – это формирование предпосылок к общению со сверстниками и, как следствие, к возникновению речи. </vt:lpstr>
      <vt:lpstr>Театрализованная деятельность как метод формирования речевой активности.</vt:lpstr>
      <vt:lpstr>Использование материала сказки  «Три медведя» на занятии</vt:lpstr>
      <vt:lpstr>Театрализация сказки «Теремок»  </vt:lpstr>
      <vt:lpstr>Театрализация сказки «Репка»</vt:lpstr>
      <vt:lpstr>Театрализация сказки «Колобок»</vt:lpstr>
      <vt:lpstr>Новогодний утренник</vt:lpstr>
      <vt:lpstr>Приобщение детей к традициям  русской народной музыки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Dell</cp:lastModifiedBy>
  <cp:revision>22</cp:revision>
  <dcterms:created xsi:type="dcterms:W3CDTF">2012-02-13T15:30:42Z</dcterms:created>
  <dcterms:modified xsi:type="dcterms:W3CDTF">2014-05-19T05:31:03Z</dcterms:modified>
</cp:coreProperties>
</file>