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78" r:id="rId5"/>
    <p:sldId id="269" r:id="rId6"/>
    <p:sldId id="270" r:id="rId7"/>
    <p:sldId id="279" r:id="rId8"/>
    <p:sldId id="277" r:id="rId9"/>
    <p:sldId id="271" r:id="rId10"/>
    <p:sldId id="274" r:id="rId11"/>
    <p:sldId id="273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microsoft.com/office/2007/relationships/hdphoto" Target="../media/hdphoto13.wdp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5.png"/><Relationship Id="rId3" Type="http://schemas.microsoft.com/office/2007/relationships/hdphoto" Target="../media/hdphoto4.wdp"/><Relationship Id="rId7" Type="http://schemas.openxmlformats.org/officeDocument/2006/relationships/image" Target="../media/image10.jpeg"/><Relationship Id="rId12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jpeg"/><Relationship Id="rId5" Type="http://schemas.openxmlformats.org/officeDocument/2006/relationships/image" Target="../media/image8.gif"/><Relationship Id="rId10" Type="http://schemas.openxmlformats.org/officeDocument/2006/relationships/image" Target="../media/image12.jpeg"/><Relationship Id="rId4" Type="http://schemas.openxmlformats.org/officeDocument/2006/relationships/image" Target="../media/image7.gif"/><Relationship Id="rId9" Type="http://schemas.microsoft.com/office/2007/relationships/hdphoto" Target="../media/hdphoto5.wdp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png"/><Relationship Id="rId3" Type="http://schemas.openxmlformats.org/officeDocument/2006/relationships/image" Target="../media/image28.jpeg"/><Relationship Id="rId7" Type="http://schemas.microsoft.com/office/2007/relationships/hdphoto" Target="../media/hdphoto8.wdp"/><Relationship Id="rId12" Type="http://schemas.microsoft.com/office/2007/relationships/hdphoto" Target="../media/hdphoto10.wdp"/><Relationship Id="rId2" Type="http://schemas.openxmlformats.org/officeDocument/2006/relationships/image" Target="../media/image19.png"/><Relationship Id="rId16" Type="http://schemas.microsoft.com/office/2007/relationships/hdphoto" Target="../media/hdphoto1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3.jpeg"/><Relationship Id="rId5" Type="http://schemas.microsoft.com/office/2007/relationships/hdphoto" Target="../media/hdphoto7.wdp"/><Relationship Id="rId15" Type="http://schemas.openxmlformats.org/officeDocument/2006/relationships/image" Target="../media/image36.jpeg"/><Relationship Id="rId10" Type="http://schemas.microsoft.com/office/2007/relationships/hdphoto" Target="../media/hdphoto9.wdp"/><Relationship Id="rId4" Type="http://schemas.openxmlformats.org/officeDocument/2006/relationships/image" Target="../media/image29.jpeg"/><Relationship Id="rId9" Type="http://schemas.openxmlformats.org/officeDocument/2006/relationships/image" Target="../media/image32.png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https://banco.az/sites/default/files/news/motivacion-smiley-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220"/>
            <a:ext cx="9240005" cy="687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08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688" y="188640"/>
            <a:ext cx="8229600" cy="676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о, </a:t>
            </a:r>
            <a:r>
              <a:rPr lang="ru-RU" sz="8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к, л, ш, а</a:t>
            </a:r>
            <a:endParaRPr lang="ru-RU" sz="8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024" y="5229200"/>
            <a:ext cx="1886264" cy="14010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7447496" cy="381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21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031944"/>
            <a:ext cx="3498192" cy="2598275"/>
          </a:xfrm>
          <a:prstGeom prst="rect">
            <a:avLst/>
          </a:prstGeom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1389"/>
            <a:ext cx="911938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66353"/>
            <a:ext cx="4108637" cy="51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82" y="1412776"/>
            <a:ext cx="8761413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21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92" y="476672"/>
            <a:ext cx="8865210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582974"/>
            <a:ext cx="1409960" cy="104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1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36" y="332656"/>
            <a:ext cx="8583639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348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78" y="599670"/>
            <a:ext cx="8554102" cy="5925673"/>
          </a:xfrm>
        </p:spPr>
      </p:pic>
    </p:spTree>
    <p:extLst>
      <p:ext uri="{BB962C8B-B14F-4D97-AF65-F5344CB8AC3E}">
        <p14:creationId xmlns:p14="http://schemas.microsoft.com/office/powerpoint/2010/main" val="339310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8181"/>
            <a:ext cx="7858642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815" y="3933056"/>
            <a:ext cx="3712786" cy="275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368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ша\Desktop\image-12-01-22-10-31 (1)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56" y="177016"/>
            <a:ext cx="4890889" cy="645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razukraska.ru/wp-content/gallery/lastik/lastik4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41" y="824212"/>
            <a:ext cx="904147" cy="94860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7" name="Рисунок 6" descr="https://ds05.infourok.ru/uploads/ex/1324/000458e3-9b27ee17/hello_html_48547ee7.gif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 bwMode="auto">
          <a:xfrm>
            <a:off x="1086231" y="1856157"/>
            <a:ext cx="904147" cy="876347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://cdn.onlinewebfonts.com/svg/download_535329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41" y="2780928"/>
            <a:ext cx="904147" cy="94498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027" name="Picture 3" descr="unnamed (1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4" r="15306" b="21053"/>
          <a:stretch>
            <a:fillRect/>
          </a:stretch>
        </p:blipFill>
        <p:spPr bwMode="auto">
          <a:xfrm>
            <a:off x="1086230" y="4643955"/>
            <a:ext cx="901980" cy="87327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https://ds05.infourok.ru/uploads/ex/0882/0011e2d1-a8902267/2/img7.jpg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5" t="28917" r="46638" b="7714"/>
          <a:stretch/>
        </p:blipFill>
        <p:spPr bwMode="auto">
          <a:xfrm>
            <a:off x="1086230" y="3774026"/>
            <a:ext cx="904147" cy="807102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https://media.istockphoto.com/vectors/blue-question-mark-vector-id670636102?k=20&amp;m=670636102&amp;s=612x612&amp;w=0&amp;h=W6YKTfhDyMLZ4vt6m_Dj_jRrRy6rvKLTPOlLGY8FcS4=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286523"/>
            <a:ext cx="712083" cy="709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cstor.nn2.ru/forum/data/forum/images/2016-03/142215454-galocka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24212"/>
            <a:ext cx="896968" cy="737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s://pbs.twimg.com/media/Ebnr2kNWAAA0sqm.jpg:large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8" r="12530"/>
          <a:stretch/>
        </p:blipFill>
        <p:spPr bwMode="auto">
          <a:xfrm>
            <a:off x="7888376" y="3550934"/>
            <a:ext cx="727823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935" y="3874970"/>
            <a:ext cx="3714216" cy="275872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646" y="2132856"/>
            <a:ext cx="1505508" cy="83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12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053" y="3002796"/>
            <a:ext cx="1257480" cy="175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01" y="744305"/>
            <a:ext cx="14859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024" y="5229200"/>
            <a:ext cx="1886264" cy="1401019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595"/>
          <a:stretch/>
        </p:blipFill>
        <p:spPr bwMode="auto">
          <a:xfrm>
            <a:off x="323528" y="242748"/>
            <a:ext cx="3699536" cy="443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359304" y="384500"/>
            <a:ext cx="2217390" cy="1916831"/>
          </a:xfrm>
        </p:spPr>
        <p:txBody>
          <a:bodyPr>
            <a:normAutofit/>
          </a:bodyPr>
          <a:lstStyle/>
          <a:p>
            <a:r>
              <a:rPr lang="en-US" sz="6600" dirty="0" smtClean="0"/>
              <a:t>[</a:t>
            </a:r>
            <a:r>
              <a:rPr lang="ru-RU" sz="6600" dirty="0" smtClean="0"/>
              <a:t>а</a:t>
            </a:r>
            <a:r>
              <a:rPr lang="en-US" sz="6600" dirty="0" smtClean="0"/>
              <a:t>]</a:t>
            </a:r>
            <a:r>
              <a:rPr lang="ru-RU" sz="6600" dirty="0" smtClean="0"/>
              <a:t> </a:t>
            </a:r>
            <a:endParaRPr lang="ru-RU" sz="6600" dirty="0"/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6588224" y="2739436"/>
            <a:ext cx="2132486" cy="2021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smtClean="0"/>
              <a:t>[</a:t>
            </a:r>
            <a:r>
              <a:rPr lang="ru-RU" sz="6600" dirty="0" smtClean="0"/>
              <a:t>о</a:t>
            </a:r>
            <a:r>
              <a:rPr lang="en-US" sz="6600" dirty="0" smtClean="0"/>
              <a:t>]</a:t>
            </a:r>
            <a:r>
              <a:rPr lang="ru-RU" sz="6600" dirty="0" smtClean="0"/>
              <a:t> </a:t>
            </a:r>
            <a:endParaRPr lang="ru-RU" sz="66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91"/>
          <a:stretch/>
        </p:blipFill>
        <p:spPr bwMode="auto">
          <a:xfrm>
            <a:off x="4044946" y="5229200"/>
            <a:ext cx="2036589" cy="135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90"/>
          <a:stretch/>
        </p:blipFill>
        <p:spPr bwMode="auto">
          <a:xfrm>
            <a:off x="1309200" y="4847744"/>
            <a:ext cx="1728192" cy="135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977" y="2825956"/>
            <a:ext cx="1344538" cy="184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154" y="548680"/>
            <a:ext cx="2127646" cy="191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6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063861" cy="435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33055"/>
            <a:ext cx="3712786" cy="275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83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331" y="3819907"/>
            <a:ext cx="3783669" cy="2810313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91"/>
          <a:stretch/>
        </p:blipFill>
        <p:spPr bwMode="auto">
          <a:xfrm>
            <a:off x="4843328" y="3645024"/>
            <a:ext cx="2036589" cy="135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90"/>
          <a:stretch/>
        </p:blipFill>
        <p:spPr bwMode="auto">
          <a:xfrm>
            <a:off x="1511501" y="4516146"/>
            <a:ext cx="1728192" cy="135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0871"/>
            <a:ext cx="27051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7474"/>
            <a:ext cx="319087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49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024" y="5229200"/>
            <a:ext cx="1886264" cy="1401019"/>
          </a:xfrm>
          <a:prstGeom prst="rect">
            <a:avLst/>
          </a:prstGeom>
        </p:spPr>
      </p:pic>
      <p:pic>
        <p:nvPicPr>
          <p:cNvPr id="2050" name="Picture 2" descr="https://pbs.twimg.com/profile_images/452213982120534016/COWI16CC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5" t="15730" r="22224" b="16088"/>
          <a:stretch/>
        </p:blipFill>
        <p:spPr bwMode="auto">
          <a:xfrm>
            <a:off x="489414" y="292192"/>
            <a:ext cx="1883234" cy="217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humbs.dreamstime.com/z/%D0%B8%D0%B7%D0%BE%D0%B1%D1%80%D0%B0%D0%B6%D0%B5%D0%BD%D0%B8%D0%B5-%D0%BF%D0%BB%D0%BE%D1%81%D0%BA%D0%BE%D0%B3%D0%BE-%D1%81%D1%82%D0%B8%D0%BB%D1%8F-%D0%B8%D0%BB%D0%BB%D1%8E%D1%81%D1%82%D1%80%D0%B0%D1%86%D0%B8%D0%B8-%D1%86%D0%B2%D0%B5%D1%82%D0%B0-%D1%87%D0%B5%D1%80%D0%BD%D0%BE%D1%82%D1%8B-%D0%B7%D0%BD%D0%B0%D1%87%D0%BA%D0%B0-%D0%B0%D0%BB%D1%8C%D1%84%D1%8B-11266838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b="10349"/>
          <a:stretch/>
        </p:blipFill>
        <p:spPr bwMode="auto">
          <a:xfrm>
            <a:off x="7428151" y="260126"/>
            <a:ext cx="1126009" cy="111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t3.depositphotos.com/11196116/18847/v/1600/depositphotos_188473371-stock-illustration-symbol-alpha-icon-black-color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79" b="10735"/>
          <a:stretch/>
        </p:blipFill>
        <p:spPr bwMode="auto">
          <a:xfrm>
            <a:off x="5458271" y="4775628"/>
            <a:ext cx="1016584" cy="90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yt3.ggpht.com/a/AGF-l79NluTtlRDCVwkzG5yrraxwBWGC4MVOUYBxNw=s900-c-k-c0xffffffff-no-rj-mo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7" t="9873" r="19243" b="16988"/>
          <a:stretch/>
        </p:blipFill>
        <p:spPr bwMode="auto">
          <a:xfrm rot="871550">
            <a:off x="1958394" y="2584353"/>
            <a:ext cx="1735719" cy="223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xn--80aaaga2ais1c4e.ot7.ru/letter/%D0%9E-11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74" t="16974" r="27127" b="17435"/>
          <a:stretch/>
        </p:blipFill>
        <p:spPr bwMode="auto">
          <a:xfrm>
            <a:off x="5458271" y="612625"/>
            <a:ext cx="1407886" cy="191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ja-rastu.ru/uploads/posts/2013-01/1358788234_q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939" y="2834624"/>
            <a:ext cx="1228586" cy="173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782" y="2528511"/>
            <a:ext cx="1808738" cy="182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55377">
            <a:off x="3159793" y="878886"/>
            <a:ext cx="1614798" cy="163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https://st3.depositphotos.com/11196116/18847/v/1600/depositphotos_188473371-stock-illustration-symbol-alpha-icon-black-color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79" b="10735"/>
          <a:stretch/>
        </p:blipFill>
        <p:spPr bwMode="auto">
          <a:xfrm flipH="1">
            <a:off x="661432" y="5068073"/>
            <a:ext cx="1742841" cy="155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21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1932</TotalTime>
  <Words>15</Words>
  <Application>Microsoft Office PowerPoint</Application>
  <PresentationFormat>Экран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[а]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Маша</dc:creator>
  <cp:lastModifiedBy>Маша</cp:lastModifiedBy>
  <cp:revision>18</cp:revision>
  <dcterms:created xsi:type="dcterms:W3CDTF">2022-01-23T18:51:59Z</dcterms:created>
  <dcterms:modified xsi:type="dcterms:W3CDTF">2022-11-03T10:42:10Z</dcterms:modified>
</cp:coreProperties>
</file>