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303" r:id="rId5"/>
    <p:sldId id="293" r:id="rId6"/>
    <p:sldId id="292" r:id="rId7"/>
    <p:sldId id="294" r:id="rId8"/>
    <p:sldId id="308" r:id="rId9"/>
    <p:sldId id="276" r:id="rId10"/>
    <p:sldId id="291" r:id="rId11"/>
    <p:sldId id="295" r:id="rId12"/>
    <p:sldId id="296" r:id="rId13"/>
    <p:sldId id="297" r:id="rId14"/>
    <p:sldId id="280" r:id="rId15"/>
    <p:sldId id="265" r:id="rId16"/>
    <p:sldId id="306" r:id="rId17"/>
    <p:sldId id="302" r:id="rId18"/>
    <p:sldId id="284" r:id="rId19"/>
    <p:sldId id="260" r:id="rId20"/>
    <p:sldId id="281" r:id="rId21"/>
    <p:sldId id="264" r:id="rId22"/>
    <p:sldId id="259" r:id="rId23"/>
    <p:sldId id="266" r:id="rId24"/>
    <p:sldId id="299" r:id="rId25"/>
    <p:sldId id="298" r:id="rId26"/>
    <p:sldId id="300" r:id="rId27"/>
    <p:sldId id="307" r:id="rId28"/>
    <p:sldId id="304" r:id="rId29"/>
    <p:sldId id="30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00B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41;&#1091;&#1089;&#1099;&#1075;&#1080;&#1085;%20&#1050;&#1086;&#1085;&#1089;&#1090;&#1072;&#1085;&#1090;&#1080;&#1085;%20-%20&#1042;&#1077;&#1089;&#1077;&#1083;&#1072;&#1103;%20&#1079;&#1072;&#1088;&#1103;&#1076;&#1082;&#1072;.mp3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157" y="1124744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8000"/>
                </a:solidFill>
              </a:rPr>
              <a:t>Растениеводство</a:t>
            </a:r>
            <a:endParaRPr lang="ru-RU" sz="8000" b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068960"/>
            <a:ext cx="7056784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800"/>
                </a:solidFill>
              </a:rPr>
              <a:t>Урок по окружающему миру в 3 классе</a:t>
            </a:r>
          </a:p>
          <a:p>
            <a:r>
              <a:rPr lang="ru-RU" b="1" dirty="0" smtClean="0">
                <a:solidFill>
                  <a:srgbClr val="00B800"/>
                </a:solidFill>
              </a:rPr>
              <a:t>                                             Беспалова С.А.</a:t>
            </a:r>
          </a:p>
          <a:p>
            <a:endParaRPr lang="ru-RU" b="1" dirty="0" smtClean="0">
              <a:solidFill>
                <a:srgbClr val="00B800"/>
              </a:solidFill>
            </a:endParaRPr>
          </a:p>
        </p:txBody>
      </p:sp>
      <p:pic>
        <p:nvPicPr>
          <p:cNvPr id="1026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ткрытый урок 2023\1645060568_4-fikiwiki-com-p-kartinki-kopatich-iz-smesharikov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41776"/>
            <a:ext cx="172819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30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593198" y="664820"/>
            <a:ext cx="48217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Зерновые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30" name="Picture 6" descr="https://img-fotki.yandex.ru/get/6714/200418627.e1/0_14e545_66937927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1559" y="1594149"/>
            <a:ext cx="1447062" cy="25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лось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976959">
            <a:off x="6835515" y="2315172"/>
            <a:ext cx="2857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a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90923" y="1189180"/>
            <a:ext cx="2857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data:image/jpeg;base64,/9j/4AAQSkZJRgABAQAAAQABAAD/2wCEAAkGBxMSEhUTExMVFhUWFRUYFRcXGBYXGBgaFRUXFxUYGBYYHSghGBolHhUWITEhJSkrLi4uFx8zODMtNygtLisBCgoKDg0OGxAQGy0mICUtLS0vLzItLS0vLS0vLS0vLS0tLS0tLS0tLS0tLS0tLS0xLS0tLS0tLS0tLS0tLS0tLf/AABEIAMIBAwMBEQACEQEDEQH/xAAbAAEAAgMBAQAAAAAAAAAAAAAAAgMBBAYFB//EAEMQAAEDAQQHBQYDBwMDBQAAAAEAAhEDBBIhMQUiQVFhcYEGMpGhsRNCUsHR8CNi4QcUcoKSsvEVosIzQ1MWY4OT8v/EABoBAQADAQEBAAAAAAAAAAAAAAABAgMEBQb/xABBEQACAQICBgkDAwEGBAcAAAAAAQIDESExBBJBUWHwE3GBkaGxwdHhBSIyFFLxQjNygpLC0iOi4vIVQ1NiY4Oy/9oADAMBAAIRAxEAPwD7igCAIAgCAIAgCAIAgCAIDBVJPGwMqyQCkFTzOGzbx4Lmqy1/tWSz48PcssCxa3eXeQZV0QFICAIAgCAIAgCAIAgCAIAgCAIAgCAIAgCAIAgCAIAgCAKG0ldgiFnBXes+efclklqQV1qkDicAOJ+/JY1qmqrLPZ189yxJSMMbHT12lZxSjZbuW/Rd2wksC2gtr5+SDK0ICAIAgCAIAgCAIAgCAIAgCAIAgCAIAgCAIAgCAIAgCAICLjjHisKj1pKHa+r5JW8ktkrEGHFVnOxKKWCTeOyQ35n73cVyQbd6sllgvV87FfaWe4taFvThfF887PcqyS3ICAIDBKiUlFXYEqms3iSAVMZa3UQZVwEAQBAEAQBAEAQBAEAQBAEAQBAEAQEKTpk7JMdMPUFZ05OV3xw7MPkl4E1oQEAKiTsrgw0KsIauLzeZLYJUylqogrd/lc1Tc+tv0Xp8lkSaP8K0IOWLWG7nl9WZsmukqEBglQ2lmDDnLGpWccIrHnnyJSIF3U/fgufX+67vJ893OZYyGTn4bP1XRGm5Y1O7Z8lb7ixbkBAEAQBAEAQBAEAQBAEAQBAEAQBAEBCs6GkjOMOexUqS1YtkrMzTZdAG4AeCmMdVJIN3JKxAQEQZ5LKMnKTexee32JJLVuxBW54GJ++C5pVVFuT2c29y1iqzy7HZj1xwPKFzaNCVR3lli/7z39Vsi0sDZXpGYQETOz76LOTm3ZYcfj5JwKKldoMTLvH/AAuGrpVOErRxlv556y6i2Gy767P1VKdOdR3fx35t+AbSL2shejCkolGyS0ICAIAgMIDKAIAgCAIAgCAIAgCAIAgCAICqu7Fo3u/t1vksarV4x3vyxJW8tWxAQEKh2DM/crGrJ4Rjm/De+zzJRJohaRioqyyIKn1N3T5u5LCpV3c8epbN77yyRpB/tH3PcAlx2HEiCTvIM8iOfnwtWqWf4JY33Y79r/qe5W3mn4q+09IL2Fa2BiCEauCh9rYDdkSMxIEc5XNPSqNP7bq62c/yXUGzUfanPy1WnukYl38I2+Q3rzp6RV0nD8YvLe+pbfLeaaqj1mzZrIAMR4wSeLjtK66Ggwgldevfz3lJTbNpd6RmFICAgamwYnh8zsWTqq9o4vnN8smxILRXtiQZUgKLgKQFDdgYlLoCVF28gZUgKQEAQBAEAQBAEAQGhi608GUp61HEejD4rk1dbSr7o+b+DTKHab66zMwSobSV2Cunjjvy4Bc9JOT13m/BbCz3Cq7wy5ncFNapZeHW9y9f5CR4tu0kwvNO/gDrwcyPcB3ArwdJ0uDqKk3dN/c1wyS4LxOmFJqOt3HJ1e0lZmGBLnABjRMhs6rW5kSf9vFcMHUnfVbxt4ZLq4bdp1dHDadvo01XUxUtBuyJ9mBF2fiOZPDjGK+m0dVOi1tIfZkefU1da0CVqtIyJOWFMG6Y3vOYHDBY19JSdnnsisMN8nsXDzeBMYfz7FLbMXnIYZCNQcY94rBaLKtK8ksMl/SvfnMnXtkenRoBuOZ2k5n9OC9WlRjDHN7Xz5GLlctWxAQFbqwyGJ3D57llKqk7LF7l67ibBrSe94DLx2qVGT/LuXOI6iYEK6SWCIEqL7gEs9oMqwMKruCBcDx9PFUwfEkz0+im3OwgkrY7QJS4ARXYMqwCAIAgCAIAgCA1bG3WqO3vgcmAN9Z8VzUE9ac3tflh6FpZJG0ukqU1DeN3YM/p98VzVP8AiS1Niz9ufQssCT3QDJ4kq85KCbb6+fIhK5z+mtJFrQWkQSG7ZIxJDdwhpl3+V89pml68Wqb4djvgu77ntyR2UaWOPPOw5e12kVHB4ujDAk3GkgANbeAOQGMDMry7t2vssuxHUlZWJ9lrFaHF7zUbSpsJE0i3E4e+4GG5Yuk8F6eiUFJ9LGTSW3L4Xj1Myrzilq2uzqnWgzdbMxmZLo3gOktH5nYnGABiu2dW0tWH5em/G+r1u74JYnKo4XfPubdgsECTtMk5lx5nYN+e0RmddF0NpXl1t7W/jfnuttrOpc9MCF6qSSsjEypBUawyEuPDZzOS53pEW9WC1nwy7Xl68C2rvMlhOZjgPrn6K2pKa+99i98/Ii9siTWgCAABwWkYxirJWRGZmdya18gYI3qGv3MCdwVssgC6M8FSc1FXm7E2vkQ9rPdHU4D9VTpW1eC78ETbeRePiPoB5qNV/wBcr+CBJg3D19TitYrcVJcyB97yp6wYa4bJPn5lU1o7MSSaviyDKlIBSAgCAIAgCAICFZ91pduBPgJVKs9SDluTZKV3YxZmQ0DhjzOJ81TR4uNKKedsevaTJ3YrPgcTkpqz1Vhnzz1kIqabo3mY5u+g381lFaiw/l/HuTmeLpLS4EhuJABE5OLhq+oI4LwtN01qpGMcVn13WftwsdVKjdXZxmktIezYS6+/ANwaSN73OdENaeOccV5tKm5PA7MLkNGaKZbXNqBtW6DB/EIa4DOJBgDbdgcl26PRqOWq0rbdlu0pVqdGs8TtmANDWUxgMGBo1RH/AIwfOoeMLu107QpK+73X+99m9ceOLlzzuPVsVguiXZ5xmJ3knFx4n9V6Wj6Kqax59+0xlO5uuMYnALrbSV2UKH2n4RM5Tt5DM+Q4rCpXthFY87P4XEsomG0C7F5PL6x98Sq9A6n9o+z+OeLJ1rZFt9owHgMfIK/S06f2R7lj5ZEWbxF47o5/QfVQ51Gr2UVvft8iyKDaGbCXnc3EeWA6rj/WUb2i3Ue5YrwtEv0ctuBg1XnDBn+530Hmp6etUerdR8Zey8RqxXEncDcTJO9x+46BX6OMPuli97fLXYkRdvIk552m6PDzP0V3Unvsu7xefcRZGW8AeZ+pxVoxu7pdv84+BBlzwMyrylGP5S556gRFUnutnicB47UjV1vwj2vAW3kmsdtd0aI8zPyWijP+p9xGBMsGcK+qmQSUgIAgCAIAgCAIAgCA1NKPhkfG5rP6iAfKVyaa/wDhOP7mo97sXp/lfcba68ihpPq4k8QGzs2z0GseY3Llcrty7uerF/BY8XS2kbrS4EQDAzm5E9S5w9AvB0zTlWpONJ7dX/Db1fgjro0rS+45u1W5pcR7VjHnWdILw0kQJaCJge7PFeUovBtNo61HcaejqFY1YdWc+nILi282Q45unBvASSdgwXXTpQqLWtZLP4484lZz1Va2J19isLni5T1WA60yR/MTjUdwwA3CIPoU9HnXtGOEV3du2T8N6W3klNRxefPcdDZrK1mWJObjmY9BwGC9yjQjTWGe17+d2RzSk2ZNae7B4zDR129EdW6+zHjs7+ewW3lBM6xdh8ZwH8jT6meq5ZTclrOVl+5/6U/Bu/C5ZLZ4E6bvgbzc/CfHE+StGbSbpR65Sw+X4LcGt77jDscC5zt4bqjyx81zVZKf2tym90ftj3+7ZZYYrDxI+x3BoHAXj4nBYrR5NWioxXCOu+9/b5k62+78CoWZhOV47ZMgcCG6o6SqQ0KleyWs+P3Y8UrRXiS6kurnvMuY0arnn+GcOV3EkcJWr6OEejcr8L+Gqr3XBsjF4pAVnjJmrvEU/Brj5z0V4zrRVowtHsh4Nt+JDUXm/Uj7YYEkB2IAGfEX3cx3Y4KyqU4tOTx4Yv8AzP0twvkLPZz2GxTnMMA4mSfE63iF0w1ou6iu29+/PvRR9ZZ7NxzPp9lWdKpP8pPnn4IukZFNgjIkZTieitGhRhs9RdssvcD981q6m5Py8yLGC/7zUdKt/qLGWunYeZV4yvsIJKwCAIAgCAIAgCAIAgPO0k0mrZxjAqOcY4UnxO7PyXJpCbqU1xfkzSDtGXV6mzbKkDzPjAHU/NX0iooxxy2+i7X6lYq5zWlreLzmg4gPp3uY/Ed5eQXzml6bPp5QWSTj1t5vv8DspUvtT6mc7bRWIllMuEgmSBdaBgACQS/0nevOhqbWdSaNCxinX7lnYwtdAMFovTiXwdbkczyK6FCaeMrrmxEpau07/RGhYa32kwMhlnmY2TOeZ2wvc0bQG7Sq5LJc/wA9WRw1KuyJ7UhgDWjZg0feAXqXUFqxXUjnzNe0VAMHmTE3G/8ALhxMBcterGOFTF/tXrw4uyLxi3l3ms2q6odUBwGWyk2OP/cPLBcaq1NId6auv+Rf731YLxNNVQz+fgmHtBkn2j8wT3RxaMgOPmrxcIy15PXktryX91ZJcexyIs2rJWXPPoWPtAiXOaBzgcI2uPLDmtaleKjrVGkvDs2vsw4sqotu0TTtOm6NMGXTGz6MGX80Ljf1TR3e132O3Yvdo1Wj1Hz6nj2rtc2JidzdnXf1wXDL6lXnLBd+XcvW50LREs2U/wDqe+5tNk1HuIa1rdVs/TbJ2BYRnpWkSUG+zJdywLOhGC1jqaVjuiXXAdveI8bwHkF9DDQ6VGOtLVXfbxZwObkwCDkZ4taGt/qMz0JU2p3wfcrLvs/B3IxJ3DsbnmZjxJ1j5K0VJv7Ydrw/6n4EdbJFsAC+GgbBDfWVabUVZzS7Uvf0Cx2FJe0TrF3Jr3eZJCz1oL+pvqTfi7otZkqVUnBrKkb3XWDyx8ArRnKX4xl22ivDHwIa3s2abXRiAORJ84WsYVWsbLvfPeVbRYGraMGliyLkloQEuAgCAIAgCAIAgCAIDxqVq9pbCJwpsfh1ZJ5G9/tXj0tI6bT2r/bGL77q50OGrSvvZ5+l9KkDL43HlIbT6xHivJ+oaZ+pilB4Xd+zLwxN6NLVeJzdevrQajabiCZi8W3jJddkQ4nLHAALhzxtc6UsMDz6NiqPqinTqOqNMyY1pzjaJ47M1tTi6mCj924tKSjG7Po2hNDNoNbeulwGEd1m+JzO9xxX02h6EqMU54y8F1e/oeXVq6zdsjZtNsOIbAgYudk3cTu4DM7oxG9Wuo3SeWbeS6/b+TNRuaYtB7rHEknWee847gIho5DDcM158tInL7abtxf5SfBbO7DcszZQSxkalrtFGkCajg+MS0HVne843jzJK4K09Hp4T+9/tTwvvk9r62zaEZy/HDj7Hj6T7XtuEwQB3AboDpGENBOH8XkqV9Mq1WoQeHVZLsy72+w1p6Ok8Tyrb2scGEsOIxLtgOUkn1OPFcsOmck3J8q1+L44via9FFHg2vtI+7dDn1HHbmeOOwfeK0Wi60tefiXVlkebadJkiC7HO6PmcvXotYUUncnWMssdprsvCm4smAWm6J4Ti/pK01YwTlsKOavZnf8AYfs/Woj2jyW1Dt1ahu7sWwCeDlro8Ja2vDwV/NWXXc5q9VP7Ts/3YTecLxG2o4YcmjVHgu1UGpKo4/dvnL0V13WOXWwsvAPtTBiarRvu4+ZmPJWdeF7yqq//ALV6vW9CNV7iL67MLrH1J4OI8Th4KXGjZWjKd99354dwx32LaZefcujgG+pP/FdNOLS+2Or1Jc+BRl7WHcOZJd6rVRtj8kETVAMEydzQfTFVlOKdni+FxYs9mOPifRW6CHHvfuLmWsAyCtGEY5C5JXICAIAgCAIAgCAIAgKbZWuMc7cMOexYaVW6GjKpuX8Fox1mkcZZHwalSTee32Y6lr3E8e8Oi+OoV9RTi83Fq/bj3o9CccuDPKtWk5AMOcSZDQCTAwDiBk3ON5WUadjVJXNax2VttNyjRaDOs/GeJc4mSef6LqoUK056scfJCU1TV2z6DonRVKyU8BjGs7ljAnIc+pX02j6NT0WDe3a+ckebUqSqSNHSHaANa7WG+GxOHE90cTidjdq4NI+qK1o7crZvt2LjnuSzNYaO2czbe1TbhcBG1oyj80DbxJJ4heXVq1KktVYLy6lv4u74nVCilmeNW7S1HUyGHG7rOkAAc8mt4LL9O3O82a2ijwLVp0uAp0zeO8gxxutPqfJdUNFUXrSJ1jTfXe9pcQ6riAS0m6Ccg5+/gPFaqEYvdzuI1nsPQsWgbTaBMFobiGnUZ0cTE85PFQpxx1Ffj7kN2zOi0b2HpXPxH1XvJ7tma0tHBzyXXusLWMoNXak+pX8VcylUaeFu06jRXZalRGpSgTm4OqPP/wBrWtb0HVaqEk1OMWu+7/zaq8OFzCVVvBvnsue1QoCnkwM4/hjxJc4qEpRxUUuP2Lvu5Mo3fb5/BaHvdkL3/wAhA8WtATXqVMrP/wCx28FFeZFkv4Mvo7zRbz1z4u+i16OKVm6cX3vxaIv1mWUcvxWGMtUHwkwOkLRNYJ1V2RXz4FX1FxJmL9Q/ygDxLV0Rb/dJ9lvQr2F9GmRjJ6yfX6Lopwtjd+PPgVbJGztOJaDzEqXSg3dpC7LAFoQEAQBAEAQBAEAQBAEAQBAeXp92oGfFn0/yvF+tVdWlGC2vyN6C+65w9YvDnCRi8hpxkXm3nEAYmGuA5kL52Mb4nddWKdDutNd/sqQwEXjldGQL9xjZmumjoTrztH4QnOEFdnXVbXQ0ez2bdao7WM5k/E47Bw+pK9udejoEOjpq8vXe93UcahOs9Z5HE6U7ZvqtcC6AJgDAc/vJeVWnX0iyqPDcsjsp0oQyOObphzmXGAkmYEGTJzO1a/p0pXZpci2xVSA2qcD7oBL3dAcAp6SCd4fBF2z1NEdl7TaXXWtFKnsvRyOG/j6pTnGctWGMvDv9Ck5KOMjsLB+zWllUqF7YE3ZYzjJzfyy/hXfDQqjldyw4e754o53pWGCOj0X2XstH/o0Q4xi9wEdCQZ5iea2joNLjLi8uepGMq83tPTfo6k0fiOgHYCabfAHW5ElXeg0MXPzaXgyvSz2FjGtiGU3EDK9LWj+rGOQKvGhTStCL7364kOb2sGxDN1xo/K1vm5wx8AqfoKGbhFf4V5tDpJb2Tp2ak3EMBO+Lx8TkFrHR6EHrRgr8EVc5PaXtG5oHOPQLTVvlFc87yLkw3j8lZU977sPnxFzICsopZEGVYGHOAzICq5KObBD27dhnkCfRU6aGzHqTZNmPafld5D1KdI9kXz1tCxJrjujw+SspNvIElcgIAgCAIAgCAIAgCAIDmtP2uHHc0fqV8n9Xq6+kaq/pVjsoR+08KyaPNqfdE5az9jGnMD8xWWhaLOvPVWW1mtSapo9/SFto2CkKVJobAk8MO847SSva0vSo6JFUqS+5+HF8Tmp05VXdnzXSj7RaKheAA0+84wI+fReLDUiryd2d6tFWNCx9nb1QMvPqvONxm3fJzjwXQq0p4QiVbsrs7HRfY+oRLiyjTwi6LzncBGfQmVtDQak1rTdl39yMZaRFZYnR2Ls3Z6bu4XOzu4Fx4uOTRwJ2ZnJdMPp1FNa95PdfztgucXkYuvN5HsMbOAAIHutwpjmY1j06Bd8bNfak+r8V27ecEYveTBDjtqEbsGD5E+JCupKTw+7y9vNkGTUJMF+Pw08SOBds8Ap6S7tfsWPfyhYwGhhkBrSfee6Xfr4quuo4uy63jz2jMhUtTB3645Aho+vmqvSKS/Koued5Ki3kjLbbQGN9vM4+ZT9To6x1kOjluJf6pSiQXEflZUd6NVnpdK11d9Sb8kOjkROkx7tOq7+Rw/uhYy0/9tOb/wALXmT0e9rvIG3VTlRj+Iu/4tKzemaRsp262/SJOpHeYFoqHvPps5B0+Lh8kVWvLFyjFdT9ULR2InTc051Q7hej0cPRIThJ4zv22/1ehDT3Gwy4O6B0+oXQpU0/tjz4lXfaWl53ev0V5VpLZ/8Ar/aRYi2oT/8Al3zSNST/AO2RLRK99wVPSNYN/wDKyLGZVk7Zt93wDN4K+vHeRYSmvHeBKa8d4Mq1wEAQBAEAQGCYxUNpK7BxekmOqtdAM1HgADi4eS+HblXrXWcn5nowtBY7D2H2lllYKNKC/wB7mcyePBe7X0unoVPoaOMtvB73x4HNGEqj1pHK6QqNmX6z847zsMczkvAvKTbbu2dkcrI8/R9J1pqtadVhkug610cTlOXVdejUoyqKL7RUepG53ljsFKg2G02twxAwkfFVecbvPPyH0EYQprJdXDfJ7uvPjkcDlKTxfPArtWl6bAXl+yZA1iP/AG2nBjT8Rz44FYVdNpQxcsfF9S2J73n4l40pSwSPLtHaWmGHAHCS2dSfzuzqHfkNmOa5Kv1GK+1Rvwvh2vOXHZsxNY6O28+fQ8ij2uqG897mFsC4y7dY0RsbMuPFxjDABZz+oVsrJ+S7Pc0/TRNCl20rOaXPqDbAgXQNgujA9ZVZ6VpDla/hh3F/09M1qPa6rdvPrOjGGiA2NmqAAqTqV29VSfku5F+hp7jRpdrKuLzVIw7ouhvUAAHrKlqpe1x0cNxCn2rrkYVXA8NXybGCmSmnmyejp7j0aHaeXCLznwBLqlWSY7xh2AnHcFlLXvre7I6KNrex0Fm7QWcd6pUeYxMkAngGukDmVv08VK7Un228mmc7pS2WN2jpOhUN26I/NUecd3fgqHXpVJari7cZTf8AqIdOcVf0R6f+lkxdZSBz71QHljK6loDf4qK7ZJ+LfkZdLvv4G5S0c4DAXTwrVD5XQuqGgtLj/efsUdTmxbTsVUf94+E+pUx0PSEv7Xwv5shzjuLBYn7a7+gYPkrLRK6/819yGvH9pMWV3/lf5fRarRqv/qvuXsV1luJizfnf4p+k/wDkn3/A1+CLBT4nxWn6Zful3sjWMGkN7v6in6aP7pf5n7jWMikN58Sp/Tx2OX+Z+5GsZu8Vfo+LFzMJqc2FzIV4qxAUgIAgCAIDQ05afZ0XGYnDxz8gV5/1Or0ejStm8O/4ua0Y3mjirZpo05bRBdWukMgXoccCboxcYmBx4L5zQ24T1ksclw4na4a2eRtaI0NbK4mtFBp70DXdOeEm71PRd9H6TOpLWnguOfPWUnXhH8cfIz2ho06Y/daDYJANZ+biMw0u45xyVdPnS0ddDS7Xt4L1FDWm9eXYU6NtVOzUy8QahEyYutAm6ANpjHhK46Wk9CvsV5va8l1b34LvLyg5vHLzPC0h2oJpulxM8Zknad5USVWq9WTbXOLNVCMcUeDa9MvuXb0FwxJOU7+PBaxoJy1mS2kedaLY4tuhzg3aYxO+BslbRppO5GsalW1TqjL4SXBx5w1axp2xIuyl9YzHdIjVLcPEOPiQVdRWZF2X0aVSox7gC9zCLzCA83Tk8NGbZwwmMJEYpqpYkazyZrivUkksc3I3iJZG8aojoVOrG2Dvz1k4m7QrOdTFRuBvFtUtcS5h90kGdRwydvBG6azpRSve/AhN3syVG0vaC9mDC66XyTLw0OLXHMGCCPnBVJU01iWWdi2vULIcGC5UBLXOE3oMOuu2EGQcN29RqYYhHqdn9Ifu9djjTccnMc7FsH32tjWjHbgQRgQqPWg1NWuuFyWteLR9po2pjmNLqjJIBlpgbwQCZGxe7GvTdNa81fhh4Xujy3F3wRL2o2VAegPpChVYvKo32J+SItwJtcfinkB9VbXaeEr9i+GCTqpHuOPK783K/SzTtqN9VvViy3mBaBtkc8PNQtJi8011++XiNUtDpyWylrK6KmVKuApAQBAEAQBAEAQBAEBynbe0kezAuw2890uAO5sA5+8vB+s1LuFPt9F6nXo0c2aHYOxmpWq2l2TdRnM4uPQf3KfpFDF1HswLaVOyUTrtK24UWTheODQdp+gXpabpS0ek5bdnWctOGu7Hy23ab1n3TJJMk7TtM8T5L5PonN60tp6iVkc1Utz3i6C4g4aoOO+F2KlGLuS2Wt0DXwdUcyi0CRfkEDl3usJ09NYJXZW55NtbTDootbXIzIpkE4+6JJPVdVKM54O6II/6NaaxHsLJVvjb7N4HouinRnk7tFXOK2nv2LsFpCsYdSLCBi5zgxp4YST4bFMdFqbFbrKuvTSzOksf7MaoH4hspu929T9qZzxc5oJHCVb9DWWKl4so9JhuZ7li7EVGQfa2dp/LZgOk3xKhfTZ56/PgUekRezxNy09jr+dcA7xRpfME+a0l9OT/AKseootIts8WajuwkiHvbUAykPZ5MeAsP/Dai2p+HuXWkrZga1p7DOklhumIlt44biTUkqn6Gosl6+pb9QtvPgaVi7GVKRxrNIkm7UpAsnfFSmWzxlTHR3GV3btT9U0JVk8kbjdBWuIp/uNSnM3TTBEn8uIb0gY5K3QVX+Ki12exXpI7bm/ZKdtpCDSY1o9ymHFnQNcS0cAAOCo4aXB3SstyWD8b9wbpyNyy6XrDOmwfkL3td0FRuPQwrQ0yun+HY215+hWVOG/nsNqnpioSJouE7CRPQYeMlQ/qNaD+6L7fSyXqR0Ud5uDSzMiHD+UkDmWzC64fU6T/ACTXZ7FOiew2aVrY7uvaeonwXVT0mjU/GSfaUcJLNFl0ZwFo4QbvZEXMwmruZAxS8lnzz1kmVa5AUgIAgCAIAgCAID5v2ne60Wo02iXFwps4Rgek3jO5fLaTKWkaU1Hfqrs+bnpUUoU7vrO50dZKdloNZIDWN1nHCTm5x5mV9FCMNHpWbskcEpOcr7zjO0WlKVZxcawiIa1msQNs4gAnmvl9Lrz0irr2w2dXzzkd1KDgrWOTqGgXYMfVccAHE48A1gE8sVWKqPBGuJ79l0DpCq2WUmUQcrxFPxDQXDqF2UvplWeMl3+xjKvTXE3LL+zY1INrr3h7zKd4XuBe4zHIBejQ+mqDu33GMtJvkjt9GaKoWZgp0KTKbRkGgDxOZ6r01FLI5nJvM3FJAQBAEAQBAEAQFVWzMd3mtJ3kCfFUlShLNIlNoh+6Ad1z2/zF3k+QqdCl+La7b+d0TrA0n5XwR+Zs/wBpA8kcKn7l2r2aF1uKH2MHOm3jccWk9IA8SueposZZwXY7e3mWU+JU+zOAwkjdUF/zEn0WEqNSKtG7/vJPxVydZP4KalSkYFVgYdl4EDo8SByMLCXQSwrRUX2pd+K7yy1l+LNmlo4DFrnAbgcOciD5rWOgYJ05NdTuvQh1N6LiHj3j4F3n+i2VOvDOfhfx+O0pdPYW0y/aBzn9Pkuim66wml13+CHbYTY+f8j5FbRnrbPIgmrkBAEAQBAEAQGppa2CjRfUPutMc9i59KrdDSlPbs69henDXkonEdgaJq16lof3aYIaT8T8zPBs/wBS8j6XSSk6stm3jtfd5ndpcrRUFtL+1ukn1NVroZMNYO88zAwzPJcul6ZLSqmrH8dnHj7IpSpqCu8zT0F+ztzvxLVVIvY+zZEjg5528h1Xp0fpyaTn3FZ6VsidvovQtCziKVNrTtdm483HEr0aVCnT/FHNKcpZs9BalAgCAIAgCAIAgCAIAgCAIAgCAIAgNf8Ac2ZgBp/Lh5LmlolJu6VnwwLa7JAuGYkbxn4H5K8VKGGa552kZljXTktU75EElICAIAgCAIAgCA4r9oWkBq0Adl93LIfNeD9XrXlGmtmL9Dv0KGcjVp2ltisTGe8/8R43l8QOjbsrjr1WqUdHhm8ZduS7syWukqOXYi/sHo81nOtlUTiW0QeGDnj+0civR+maKorpH2e5jpE/6UdwvZOUIAgCAIAgCAIAgCAIAgCAIAgCAIAgCAIAgMEKLAKHe4MqwCAIAgCAIAgPlGnT+8Wp77xDTmRlcYdUdcfNfHV9I6Scpva8PJeB7NKPRwSPPo0qtutTaXdvdbrIvF3OCOrgt9G0fXmo7XmZzkoQufYrLZ202NpsENY0NaNwAgL6iMVFWR5bd3dlqsQEAQBAEAQBAEAQBAEAQBAEAQBAEAQBAEAQBAEAQBAEAQBAEBpaZtHs6FR25hjmcB5lcum1Oj0ecuHi8DSjHWmkfJNKWv2bQ0d57gf5Rj6R4lfJ0qd3fcexLFnZfs00YAx9qcNaoS1h/I04xzcD/SF9H9NoasNd7Tz9LneWqth2y9M4wgCAIAgCAIAgCAIAgCAIAgCAIAgCAIAgCAIAgCAIAgCAIAgCA5ztxaLtFrfifjyYC4+gXj/WZ2pRgtr8vmx16HH777j5WWutFZoA1nODWjdeP6ryqcH+K2no3UU5PYfb9H2RtGkyk3usaGjoIlfVU4akFFbDxZS1m2zYVyoQBAEAQBAEAQBAEAQBAEAQBAEAQBAEAQBAEAQBAEAQBAEAQBAcZ+0M/wDT/hf/AHUwvA+s/nDqfod2h5PsOL7ACbdRn4qn9rlnov8Abw6/Q6tI/sHztPs6+jPH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family-kitchen-secrets.com/images/articles/yachme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3973" y="3926158"/>
            <a:ext cx="2935171" cy="22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5433970" y="3608477"/>
            <a:ext cx="1596413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Рожь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268016" y="3481516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Пшеница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210589" y="5087799"/>
            <a:ext cx="2043174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Ячмень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317648" y="3981241"/>
            <a:ext cx="1654138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Овёс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4" name="Picture 5" descr="F:\открытый урок 2023\1645060568_4-fikiwiki-com-p-kartinki-kopatich-iz-smesharikov-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-171400"/>
            <a:ext cx="1728192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91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ПШЕНИЦА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Пшеница бывает озимая и яровая. Озимую пшеницу хлеборобы сеют осенью. Молодые растения зимуют под снегом,  а весной продолжают развиваться.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Яровую пшеницу сеют весной. В конце лета созревает сначала озимая пшеница, а затем яровая.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ПК\Desktop\91380703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640" y="3546888"/>
            <a:ext cx="7632848" cy="254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РОЖЬ</a:t>
            </a:r>
            <a:endParaRPr lang="ru-RU" dirty="0"/>
          </a:p>
        </p:txBody>
      </p:sp>
      <p:pic>
        <p:nvPicPr>
          <p:cNvPr id="3" name="Объект 3" descr="C:\Users\ПК\Desktop\1277380775_oves_00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640" y="3140969"/>
            <a:ext cx="7560840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19675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Рожь – самая морозоустойчивая культура из всех злаков. Известно около 40 видов культурной ржи. Рожь используется для изготовления хлеба, крахмала, корма животным.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ЯЧМЕНЬ</a:t>
            </a:r>
            <a:endParaRPr lang="ru-RU" dirty="0"/>
          </a:p>
        </p:txBody>
      </p:sp>
      <p:pic>
        <p:nvPicPr>
          <p:cNvPr id="3" name="Объект 3" descr="C:\Users\ПК\Desktop\barley-23192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2" y="3068961"/>
            <a:ext cx="7704856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1196752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Ячмень используется как кормовая культура, из него делают перловую крупу. В некоторых странах из него делают хлеб.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427168" cy="15123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Овёс - кормовое растение. Зерна овса продолговатые, из них парят кашу. В пищу употребляется в виде овсяной крупы, которая очень полезна для желудка.</a:t>
            </a:r>
            <a:br>
              <a:rPr lang="ru-RU" sz="2800" dirty="0" smtClean="0"/>
            </a:br>
            <a:endParaRPr lang="ru-RU" sz="2400" dirty="0" smtClean="0"/>
          </a:p>
        </p:txBody>
      </p:sp>
      <p:pic>
        <p:nvPicPr>
          <p:cNvPr id="15363" name="Объект 3" descr="C:\Users\ПК\Desktop\1277380775_oves_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2276873"/>
            <a:ext cx="7204075" cy="374441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593198" y="664820"/>
            <a:ext cx="48217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Зерновые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AutoShape 12" descr="data:image/jpeg;base64,/9j/4AAQSkZJRgABAQAAAQABAAD/2wCEAAkGBxMSEhUTExMVFhUWFRUYFRcXGBYXGBgaFRUXFxUYGBYYHSghGBolHhUWITEhJSkrLi4uFx8zODMtNygtLisBCgoKDg0OGxAQGy0mICUtLS0vLzItLS0vLS0vLS0vLS0tLS0tLS0tLS0tLS0tLS0xLS0tLS0tLS0tLS0tLS0tLf/AABEIAMIBAwMBEQACEQEDEQH/xAAbAAEAAgMBAQAAAAAAAAAAAAAAAgMBBAYFB//EAEMQAAEDAQQHBQYDBwMDBQAAAAEAAhEDBBIhMQUiQVFhcYEGMpGhsRNCUsHR8CNi4QcUcoKSsvEVosIzQ1MWY4OT8v/EABoBAQADAQEBAAAAAAAAAAAAAAABAgMEBQb/xABBEQACAQICBgkDAwEGBAcAAAAAAQIDESExBBJBUWHwE3GBkaGxwdHhBSIyFFLxQjNygpLC0iOi4vIVQ1NiY4Oy/9oADAMBAAIRAxEAPwD7igCAIAgCAIAgCAIAgCAIDBVJPGwMqyQCkFTzOGzbx4Lmqy1/tWSz48PcssCxa3eXeQZV0QFICAIAgCAIAgCAIAgCAIAgCAIAgCAIAgCAIAgCAIAgCAKG0ldgiFnBXes+efclklqQV1qkDicAOJ+/JY1qmqrLPZ189yxJSMMbHT12lZxSjZbuW/Rd2wksC2gtr5+SDK0ICAIAgCAIAgCAIAgCAIAgCAIAgCAIAgCAIAgCAIAgCAICLjjHisKj1pKHa+r5JW8ktkrEGHFVnOxKKWCTeOyQ35n73cVyQbd6sllgvV87FfaWe4taFvThfF887PcqyS3ICAIDBKiUlFXYEqms3iSAVMZa3UQZVwEAQBAEAQBAEAQBAEAQBAEAQBAEAQEKTpk7JMdMPUFZ05OV3xw7MPkl4E1oQEAKiTsrgw0KsIauLzeZLYJUylqogrd/lc1Tc+tv0Xp8lkSaP8K0IOWLWG7nl9WZsmukqEBglQ2lmDDnLGpWccIrHnnyJSIF3U/fgufX+67vJ893OZYyGTn4bP1XRGm5Y1O7Z8lb7ixbkBAEAQBAEAQBAEAQBAEAQBAEAQBAEBCs6GkjOMOexUqS1YtkrMzTZdAG4AeCmMdVJIN3JKxAQEQZ5LKMnKTexee32JJLVuxBW54GJ++C5pVVFuT2c29y1iqzy7HZj1xwPKFzaNCVR3lli/7z39Vsi0sDZXpGYQETOz76LOTm3ZYcfj5JwKKldoMTLvH/AAuGrpVOErRxlv556y6i2Gy767P1VKdOdR3fx35t+AbSL2shejCkolGyS0ICAIAgMIDKAIAgCAIAgCAIAgCAIAgCAICqu7Fo3u/t1vksarV4x3vyxJW8tWxAQEKh2DM/crGrJ4Rjm/De+zzJRJohaRioqyyIKn1N3T5u5LCpV3c8epbN77yyRpB/tH3PcAlx2HEiCTvIM8iOfnwtWqWf4JY33Y79r/qe5W3mn4q+09IL2Fa2BiCEauCh9rYDdkSMxIEc5XNPSqNP7bq62c/yXUGzUfanPy1WnukYl38I2+Q3rzp6RV0nD8YvLe+pbfLeaaqj1mzZrIAMR4wSeLjtK66Ggwgldevfz3lJTbNpd6RmFICAgamwYnh8zsWTqq9o4vnN8smxILRXtiQZUgKLgKQFDdgYlLoCVF28gZUgKQEAQBAEAQBAEAQGhi608GUp61HEejD4rk1dbSr7o+b+DTKHab66zMwSobSV2Cunjjvy4Bc9JOT13m/BbCz3Cq7wy5ncFNapZeHW9y9f5CR4tu0kwvNO/gDrwcyPcB3ArwdJ0uDqKk3dN/c1wyS4LxOmFJqOt3HJ1e0lZmGBLnABjRMhs6rW5kSf9vFcMHUnfVbxt4ZLq4bdp1dHDadvo01XUxUtBuyJ9mBF2fiOZPDjGK+m0dVOi1tIfZkefU1da0CVqtIyJOWFMG6Y3vOYHDBY19JSdnnsisMN8nsXDzeBMYfz7FLbMXnIYZCNQcY94rBaLKtK8ksMl/SvfnMnXtkenRoBuOZ2k5n9OC9WlRjDHN7Xz5GLlctWxAQFbqwyGJ3D57llKqk7LF7l67ibBrSe94DLx2qVGT/LuXOI6iYEK6SWCIEqL7gEs9oMqwMKruCBcDx9PFUwfEkz0+im3OwgkrY7QJS4ARXYMqwCAIAgCAIAgCA1bG3WqO3vgcmAN9Z8VzUE9ac3tflh6FpZJG0ukqU1DeN3YM/p98VzVP8AiS1Niz9ufQssCT3QDJ4kq85KCbb6+fIhK5z+mtJFrQWkQSG7ZIxJDdwhpl3+V89pml68Wqb4djvgu77ntyR2UaWOPPOw5e12kVHB4ujDAk3GkgANbeAOQGMDMry7t2vssuxHUlZWJ9lrFaHF7zUbSpsJE0i3E4e+4GG5Yuk8F6eiUFJ9LGTSW3L4Xj1Myrzilq2uzqnWgzdbMxmZLo3gOktH5nYnGABiu2dW0tWH5em/G+r1u74JYnKo4XfPubdgsECTtMk5lx5nYN+e0RmddF0NpXl1t7W/jfnuttrOpc9MCF6qSSsjEypBUawyEuPDZzOS53pEW9WC1nwy7Xl68C2rvMlhOZjgPrn6K2pKa+99i98/Ii9siTWgCAABwWkYxirJWRGZmdya18gYI3qGv3MCdwVssgC6M8FSc1FXm7E2vkQ9rPdHU4D9VTpW1eC78ETbeRePiPoB5qNV/wBcr+CBJg3D19TitYrcVJcyB97yp6wYa4bJPn5lU1o7MSSaviyDKlIBSAgCAIAgCAICFZ91pduBPgJVKs9SDluTZKV3YxZmQ0DhjzOJ81TR4uNKKedsevaTJ3YrPgcTkpqz1Vhnzz1kIqabo3mY5u+g381lFaiw/l/HuTmeLpLS4EhuJABE5OLhq+oI4LwtN01qpGMcVn13WftwsdVKjdXZxmktIezYS6+/ANwaSN73OdENaeOccV5tKm5PA7MLkNGaKZbXNqBtW6DB/EIa4DOJBgDbdgcl26PRqOWq0rbdlu0pVqdGs8TtmANDWUxgMGBo1RH/AIwfOoeMLu107QpK+73X+99m9ceOLlzzuPVsVguiXZ5xmJ3knFx4n9V6Wj6Kqax59+0xlO5uuMYnALrbSV2UKH2n4RM5Tt5DM+Q4rCpXthFY87P4XEsomG0C7F5PL6x98Sq9A6n9o+z+OeLJ1rZFt9owHgMfIK/S06f2R7lj5ZEWbxF47o5/QfVQ51Gr2UVvft8iyKDaGbCXnc3EeWA6rj/WUb2i3Ue5YrwtEv0ctuBg1XnDBn+530Hmp6etUerdR8Zey8RqxXEncDcTJO9x+46BX6OMPuli97fLXYkRdvIk552m6PDzP0V3Unvsu7xefcRZGW8AeZ+pxVoxu7pdv84+BBlzwMyrylGP5S556gRFUnutnicB47UjV1vwj2vAW3kmsdtd0aI8zPyWijP+p9xGBMsGcK+qmQSUgIAgCAIAgCAIAgCA1NKPhkfG5rP6iAfKVyaa/wDhOP7mo97sXp/lfcba68ihpPq4k8QGzs2z0GseY3Llcrty7uerF/BY8XS2kbrS4EQDAzm5E9S5w9AvB0zTlWpONJ7dX/Db1fgjro0rS+45u1W5pcR7VjHnWdILw0kQJaCJge7PFeUovBtNo61HcaejqFY1YdWc+nILi282Q45unBvASSdgwXXTpQqLWtZLP4484lZz1Va2J19isLni5T1WA60yR/MTjUdwwA3CIPoU9HnXtGOEV3du2T8N6W3klNRxefPcdDZrK1mWJObjmY9BwGC9yjQjTWGe17+d2RzSk2ZNae7B4zDR129EdW6+zHjs7+ewW3lBM6xdh8ZwH8jT6meq5ZTclrOVl+5/6U/Bu/C5ZLZ4E6bvgbzc/CfHE+StGbSbpR65Sw+X4LcGt77jDscC5zt4bqjyx81zVZKf2tym90ftj3+7ZZYYrDxI+x3BoHAXj4nBYrR5NWioxXCOu+9/b5k62+78CoWZhOV47ZMgcCG6o6SqQ0KleyWs+P3Y8UrRXiS6kurnvMuY0arnn+GcOV3EkcJWr6OEejcr8L+Gqr3XBsjF4pAVnjJmrvEU/Brj5z0V4zrRVowtHsh4Nt+JDUXm/Uj7YYEkB2IAGfEX3cx3Y4KyqU4tOTx4Yv8AzP0twvkLPZz2GxTnMMA4mSfE63iF0w1ou6iu29+/PvRR9ZZ7NxzPp9lWdKpP8pPnn4IukZFNgjIkZTieitGhRhs9RdssvcD981q6m5Py8yLGC/7zUdKt/qLGWunYeZV4yvsIJKwCAIAgCAIAgCAIAgPO0k0mrZxjAqOcY4UnxO7PyXJpCbqU1xfkzSDtGXV6mzbKkDzPjAHU/NX0iooxxy2+i7X6lYq5zWlreLzmg4gPp3uY/Ed5eQXzml6bPp5QWSTj1t5vv8DspUvtT6mc7bRWIllMuEgmSBdaBgACQS/0nevOhqbWdSaNCxinX7lnYwtdAMFovTiXwdbkczyK6FCaeMrrmxEpau07/RGhYa32kwMhlnmY2TOeZ2wvc0bQG7Sq5LJc/wA9WRw1KuyJ7UhgDWjZg0feAXqXUFqxXUjnzNe0VAMHmTE3G/8ALhxMBcterGOFTF/tXrw4uyLxi3l3ms2q6odUBwGWyk2OP/cPLBcaq1NId6auv+Rf731YLxNNVQz+fgmHtBkn2j8wT3RxaMgOPmrxcIy15PXktryX91ZJcexyIs2rJWXPPoWPtAiXOaBzgcI2uPLDmtaleKjrVGkvDs2vsw4sqotu0TTtOm6NMGXTGz6MGX80Ljf1TR3e132O3Yvdo1Wj1Hz6nj2rtc2JidzdnXf1wXDL6lXnLBd+XcvW50LREs2U/wDqe+5tNk1HuIa1rdVs/TbJ2BYRnpWkSUG+zJdywLOhGC1jqaVjuiXXAdveI8bwHkF9DDQ6VGOtLVXfbxZwObkwCDkZ4taGt/qMz0JU2p3wfcrLvs/B3IxJ3DsbnmZjxJ1j5K0VJv7Ydrw/6n4EdbJFsAC+GgbBDfWVabUVZzS7Uvf0Cx2FJe0TrF3Jr3eZJCz1oL+pvqTfi7otZkqVUnBrKkb3XWDyx8ArRnKX4xl22ivDHwIa3s2abXRiAORJ84WsYVWsbLvfPeVbRYGraMGliyLkloQEuAgCAIAgCAIAgCAIDxqVq9pbCJwpsfh1ZJ5G9/tXj0tI6bT2r/bGL77q50OGrSvvZ5+l9KkDL43HlIbT6xHivJ+oaZ+pilB4Xd+zLwxN6NLVeJzdevrQajabiCZi8W3jJddkQ4nLHAALhzxtc6UsMDz6NiqPqinTqOqNMyY1pzjaJ47M1tTi6mCj924tKSjG7Po2hNDNoNbeulwGEd1m+JzO9xxX02h6EqMU54y8F1e/oeXVq6zdsjZtNsOIbAgYudk3cTu4DM7oxG9Wuo3SeWbeS6/b+TNRuaYtB7rHEknWee847gIho5DDcM158tInL7abtxf5SfBbO7DcszZQSxkalrtFGkCajg+MS0HVne843jzJK4K09Hp4T+9/tTwvvk9r62zaEZy/HDj7Hj6T7XtuEwQB3AboDpGENBOH8XkqV9Mq1WoQeHVZLsy72+w1p6Ok8Tyrb2scGEsOIxLtgOUkn1OPFcsOmck3J8q1+L44via9FFHg2vtI+7dDn1HHbmeOOwfeK0Wi60tefiXVlkebadJkiC7HO6PmcvXotYUUncnWMssdprsvCm4smAWm6J4Ti/pK01YwTlsKOavZnf8AYfs/Woj2jyW1Dt1ahu7sWwCeDlro8Ja2vDwV/NWXXc5q9VP7Ts/3YTecLxG2o4YcmjVHgu1UGpKo4/dvnL0V13WOXWwsvAPtTBiarRvu4+ZmPJWdeF7yqq//ALV6vW9CNV7iL67MLrH1J4OI8Th4KXGjZWjKd99354dwx32LaZefcujgG+pP/FdNOLS+2Or1Jc+BRl7WHcOZJd6rVRtj8kETVAMEydzQfTFVlOKdni+FxYs9mOPifRW6CHHvfuLmWsAyCtGEY5C5JXICAIAgCAIAgCAIAgKbZWuMc7cMOexYaVW6GjKpuX8Fox1mkcZZHwalSTee32Y6lr3E8e8Oi+OoV9RTi83Fq/bj3o9CccuDPKtWk5AMOcSZDQCTAwDiBk3ON5WUadjVJXNax2VttNyjRaDOs/GeJc4mSef6LqoUK056scfJCU1TV2z6DonRVKyU8BjGs7ljAnIc+pX02j6NT0WDe3a+ckebUqSqSNHSHaANa7WG+GxOHE90cTidjdq4NI+qK1o7crZvt2LjnuSzNYaO2czbe1TbhcBG1oyj80DbxJJ4heXVq1KktVYLy6lv4u74nVCilmeNW7S1HUyGHG7rOkAAc8mt4LL9O3O82a2ijwLVp0uAp0zeO8gxxutPqfJdUNFUXrSJ1jTfXe9pcQ6riAS0m6Ccg5+/gPFaqEYvdzuI1nsPQsWgbTaBMFobiGnUZ0cTE85PFQpxx1Ffj7kN2zOi0b2HpXPxH1XvJ7tma0tHBzyXXusLWMoNXak+pX8VcylUaeFu06jRXZalRGpSgTm4OqPP/wBrWtb0HVaqEk1OMWu+7/zaq8OFzCVVvBvnsue1QoCnkwM4/hjxJc4qEpRxUUuP2Lvu5Mo3fb5/BaHvdkL3/wAhA8WtATXqVMrP/wCx28FFeZFkv4Mvo7zRbz1z4u+i16OKVm6cX3vxaIv1mWUcvxWGMtUHwkwOkLRNYJ1V2RXz4FX1FxJmL9Q/ygDxLV0Rb/dJ9lvQr2F9GmRjJ6yfX6Lopwtjd+PPgVbJGztOJaDzEqXSg3dpC7LAFoQEAQBAEAQBAEAQBAEAQBAeXp92oGfFn0/yvF+tVdWlGC2vyN6C+65w9YvDnCRi8hpxkXm3nEAYmGuA5kL52Mb4nddWKdDutNd/sqQwEXjldGQL9xjZmumjoTrztH4QnOEFdnXVbXQ0ez2bdao7WM5k/E47Bw+pK9udejoEOjpq8vXe93UcahOs9Z5HE6U7ZvqtcC6AJgDAc/vJeVWnX0iyqPDcsjsp0oQyOObphzmXGAkmYEGTJzO1a/p0pXZpci2xVSA2qcD7oBL3dAcAp6SCd4fBF2z1NEdl7TaXXWtFKnsvRyOG/j6pTnGctWGMvDv9Ck5KOMjsLB+zWllUqF7YE3ZYzjJzfyy/hXfDQqjldyw4e754o53pWGCOj0X2XstH/o0Q4xi9wEdCQZ5iea2joNLjLi8uepGMq83tPTfo6k0fiOgHYCabfAHW5ElXeg0MXPzaXgyvSz2FjGtiGU3EDK9LWj+rGOQKvGhTStCL7364kOb2sGxDN1xo/K1vm5wx8AqfoKGbhFf4V5tDpJb2Tp2ak3EMBO+Lx8TkFrHR6EHrRgr8EVc5PaXtG5oHOPQLTVvlFc87yLkw3j8lZU977sPnxFzICsopZEGVYGHOAzICq5KObBD27dhnkCfRU6aGzHqTZNmPafld5D1KdI9kXz1tCxJrjujw+SspNvIElcgIAgCAIAgCAIAgCAIDmtP2uHHc0fqV8n9Xq6+kaq/pVjsoR+08KyaPNqfdE5az9jGnMD8xWWhaLOvPVWW1mtSapo9/SFto2CkKVJobAk8MO847SSva0vSo6JFUqS+5+HF8Tmp05VXdnzXSj7RaKheAA0+84wI+fReLDUiryd2d6tFWNCx9nb1QMvPqvONxm3fJzjwXQq0p4QiVbsrs7HRfY+oRLiyjTwi6LzncBGfQmVtDQak1rTdl39yMZaRFZYnR2Ls3Z6bu4XOzu4Fx4uOTRwJ2ZnJdMPp1FNa95PdfztgucXkYuvN5HsMbOAAIHutwpjmY1j06Bd8bNfak+r8V27ecEYveTBDjtqEbsGD5E+JCupKTw+7y9vNkGTUJMF+Pw08SOBds8Ap6S7tfsWPfyhYwGhhkBrSfee6Xfr4quuo4uy63jz2jMhUtTB3645Aho+vmqvSKS/Koued5Ki3kjLbbQGN9vM4+ZT9To6x1kOjluJf6pSiQXEflZUd6NVnpdK11d9Sb8kOjkROkx7tOq7+Rw/uhYy0/9tOb/wALXmT0e9rvIG3VTlRj+Iu/4tKzemaRsp262/SJOpHeYFoqHvPps5B0+Lh8kVWvLFyjFdT9ULR2InTc051Q7hej0cPRIThJ4zv22/1ehDT3Gwy4O6B0+oXQpU0/tjz4lXfaWl53ev0V5VpLZ/8Ar/aRYi2oT/8Al3zSNST/AO2RLRK99wVPSNYN/wDKyLGZVk7Zt93wDN4K+vHeRYSmvHeBKa8d4Mq1wEAQBAEAQGCYxUNpK7BxekmOqtdAM1HgADi4eS+HblXrXWcn5nowtBY7D2H2lllYKNKC/wB7mcyePBe7X0unoVPoaOMtvB73x4HNGEqj1pHK6QqNmX6z847zsMczkvAvKTbbu2dkcrI8/R9J1pqtadVhkug610cTlOXVdejUoyqKL7RUepG53ljsFKg2G02twxAwkfFVecbvPPyH0EYQprJdXDfJ7uvPjkcDlKTxfPArtWl6bAXl+yZA1iP/AG2nBjT8Rz44FYVdNpQxcsfF9S2J73n4l40pSwSPLtHaWmGHAHCS2dSfzuzqHfkNmOa5Kv1GK+1Rvwvh2vOXHZsxNY6O28+fQ8ij2uqG897mFsC4y7dY0RsbMuPFxjDABZz+oVsrJ+S7Pc0/TRNCl20rOaXPqDbAgXQNgujA9ZVZ6VpDla/hh3F/09M1qPa6rdvPrOjGGiA2NmqAAqTqV29VSfku5F+hp7jRpdrKuLzVIw7ouhvUAAHrKlqpe1x0cNxCn2rrkYVXA8NXybGCmSmnmyejp7j0aHaeXCLznwBLqlWSY7xh2AnHcFlLXvre7I6KNrex0Fm7QWcd6pUeYxMkAngGukDmVv08VK7Un228mmc7pS2WN2jpOhUN26I/NUecd3fgqHXpVJari7cZTf8AqIdOcVf0R6f+lkxdZSBz71QHljK6loDf4qK7ZJ+LfkZdLvv4G5S0c4DAXTwrVD5XQuqGgtLj/efsUdTmxbTsVUf94+E+pUx0PSEv7Xwv5shzjuLBYn7a7+gYPkrLRK6/819yGvH9pMWV3/lf5fRarRqv/qvuXsV1luJizfnf4p+k/wDkn3/A1+CLBT4nxWn6Zful3sjWMGkN7v6in6aP7pf5n7jWMikN58Sp/Tx2OX+Z+5GsZu8Vfo+LFzMJqc2FzIV4qxAUgIAgCAIDQ05afZ0XGYnDxz8gV5/1Or0ejStm8O/4ua0Y3mjirZpo05bRBdWukMgXoccCboxcYmBx4L5zQ24T1ksclw4na4a2eRtaI0NbK4mtFBp70DXdOeEm71PRd9H6TOpLWnguOfPWUnXhH8cfIz2ho06Y/daDYJANZ+biMw0u45xyVdPnS0ddDS7Xt4L1FDWm9eXYU6NtVOzUy8QahEyYutAm6ANpjHhK46Wk9CvsV5va8l1b34LvLyg5vHLzPC0h2oJpulxM8Zknad5USVWq9WTbXOLNVCMcUeDa9MvuXb0FwxJOU7+PBaxoJy1mS2kedaLY4tuhzg3aYxO+BslbRppO5GsalW1TqjL4SXBx5w1axp2xIuyl9YzHdIjVLcPEOPiQVdRWZF2X0aVSox7gC9zCLzCA83Tk8NGbZwwmMJEYpqpYkazyZrivUkksc3I3iJZG8aojoVOrG2Dvz1k4m7QrOdTFRuBvFtUtcS5h90kGdRwydvBG6azpRSve/AhN3syVG0vaC9mDC66XyTLw0OLXHMGCCPnBVJU01iWWdi2vULIcGC5UBLXOE3oMOuu2EGQcN29RqYYhHqdn9Ifu9djjTccnMc7FsH32tjWjHbgQRgQqPWg1NWuuFyWteLR9po2pjmNLqjJIBlpgbwQCZGxe7GvTdNa81fhh4Xujy3F3wRL2o2VAegPpChVYvKo32J+SItwJtcfinkB9VbXaeEr9i+GCTqpHuOPK783K/SzTtqN9VvViy3mBaBtkc8PNQtJi8011++XiNUtDpyWylrK6KmVKuApAQBAEAQBAEAQBAEBynbe0kezAuw2890uAO5sA5+8vB+s1LuFPt9F6nXo0c2aHYOxmpWq2l2TdRnM4uPQf3KfpFDF1HswLaVOyUTrtK24UWTheODQdp+gXpabpS0ek5bdnWctOGu7Hy23ab1n3TJJMk7TtM8T5L5PonN60tp6iVkc1Utz3i6C4g4aoOO+F2KlGLuS2Wt0DXwdUcyi0CRfkEDl3usJ09NYJXZW55NtbTDootbXIzIpkE4+6JJPVdVKM54O6II/6NaaxHsLJVvjb7N4HouinRnk7tFXOK2nv2LsFpCsYdSLCBi5zgxp4YST4bFMdFqbFbrKuvTSzOksf7MaoH4hspu929T9qZzxc5oJHCVb9DWWKl4so9JhuZ7li7EVGQfa2dp/LZgOk3xKhfTZ56/PgUekRezxNy09jr+dcA7xRpfME+a0l9OT/AKseootIts8WajuwkiHvbUAykPZ5MeAsP/Dai2p+HuXWkrZga1p7DOklhumIlt44biTUkqn6Gosl6+pb9QtvPgaVi7GVKRxrNIkm7UpAsnfFSmWzxlTHR3GV3btT9U0JVk8kbjdBWuIp/uNSnM3TTBEn8uIb0gY5K3QVX+Ki12exXpI7bm/ZKdtpCDSY1o9ymHFnQNcS0cAAOCo4aXB3SstyWD8b9wbpyNyy6XrDOmwfkL3td0FRuPQwrQ0yun+HY215+hWVOG/nsNqnpioSJouE7CRPQYeMlQ/qNaD+6L7fSyXqR0Ud5uDSzMiHD+UkDmWzC64fU6T/ACTXZ7FOiew2aVrY7uvaeonwXVT0mjU/GSfaUcJLNFl0ZwFo4QbvZEXMwmruZAxS8lnzz1kmVa5AUgIAgCAIAgCAID5v2ne60Wo02iXFwps4Rgek3jO5fLaTKWkaU1Hfqrs+bnpUUoU7vrO50dZKdloNZIDWN1nHCTm5x5mV9FCMNHpWbskcEpOcr7zjO0WlKVZxcawiIa1msQNs4gAnmvl9Lrz0irr2w2dXzzkd1KDgrWOTqGgXYMfVccAHE48A1gE8sVWKqPBGuJ79l0DpCq2WUmUQcrxFPxDQXDqF2UvplWeMl3+xjKvTXE3LL+zY1INrr3h7zKd4XuBe4zHIBejQ+mqDu33GMtJvkjt9GaKoWZgp0KTKbRkGgDxOZ6r01FLI5nJvM3FJAQBAEAQBAEAQFVWzMd3mtJ3kCfFUlShLNIlNoh+6Ad1z2/zF3k+QqdCl+La7b+d0TrA0n5XwR+Zs/wBpA8kcKn7l2r2aF1uKH2MHOm3jccWk9IA8SueposZZwXY7e3mWU+JU+zOAwkjdUF/zEn0WEqNSKtG7/vJPxVydZP4KalSkYFVgYdl4EDo8SByMLCXQSwrRUX2pd+K7yy1l+LNmlo4DFrnAbgcOciD5rWOgYJ05NdTuvQh1N6LiHj3j4F3n+i2VOvDOfhfx+O0pdPYW0y/aBzn9Pkuim66wml13+CHbYTY+f8j5FbRnrbPIgmrkBAEAQBAEAQGppa2CjRfUPutMc9i59KrdDSlPbs69henDXkonEdgaJq16lof3aYIaT8T8zPBs/wBS8j6XSSk6stm3jtfd5ndpcrRUFtL+1ukn1NVroZMNYO88zAwzPJcul6ZLSqmrH8dnHj7IpSpqCu8zT0F+ztzvxLVVIvY+zZEjg5528h1Xp0fpyaTn3FZ6VsidvovQtCziKVNrTtdm483HEr0aVCnT/FHNKcpZs9BalAgCAIAgCAIAgCAIAgCAIAgCAIAgNf8Ac2ZgBp/Lh5LmlolJu6VnwwLa7JAuGYkbxn4H5K8VKGGa552kZljXTktU75EElICAIAgCAIAgCA4r9oWkBq0Adl93LIfNeD9XrXlGmtmL9Dv0KGcjVp2ltisTGe8/8R43l8QOjbsrjr1WqUdHhm8ZduS7syWukqOXYi/sHo81nOtlUTiW0QeGDnj+0civR+maKorpH2e5jpE/6UdwvZOUIAgCAIAgCAIAgCAIAgCAIAgCAIAgCAIAgMEKLAKHe4MqwCAIAgCAIAgPlGnT+8Wp77xDTmRlcYdUdcfNfHV9I6Scpva8PJeB7NKPRwSPPo0qtutTaXdvdbrIvF3OCOrgt9G0fXmo7XmZzkoQufYrLZ202NpsENY0NaNwAgL6iMVFWR5bd3dlqsQEAQBAEAQBAEAQBAEAQBAEAQBAEAQBAEAQBAEAQBAEAQBAEBpaZtHs6FR25hjmcB5lcum1Oj0ecuHi8DSjHWmkfJNKWv2bQ0d57gf5Rj6R4lfJ0qd3fcexLFnZfs00YAx9qcNaoS1h/I04xzcD/SF9H9NoasNd7Tz9LneWqth2y9M4wgCAIAgCAIAgCAIAgCAIAgCAIAgCAIAgCAIAgCAIAgCAIAgCA5ztxaLtFrfifjyYC4+gXj/WZ2pRgtr8vmx16HH777j5WWutFZoA1nODWjdeP6ryqcH+K2no3UU5PYfb9H2RtGkyk3usaGjoIlfVU4akFFbDxZS1m2zYVyoQBAEAQBAEAQBAEAQBAEAQBAEAQBAEAQBAEAQBAEAQBAEAQBAcZ+0M/wDT/hf/AHUwvA+s/nDqfod2h5PsOL7ACbdRn4qn9rlnov8Abw6/Q6tI/sHztPs6+jPH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www.belena.biz/p/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80157" y="1085618"/>
            <a:ext cx="1869116" cy="3362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7/Oryza_sativa_-_K%C3%B6hler%E2%80%93s_Medizinal-Pflanzen-232.jpg/200px-Oryza_sativa_-_K%C3%B6hler%E2%80%93s_Medizinal-Pflanzen-2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48263" y="1628800"/>
            <a:ext cx="1865530" cy="3723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elebnietravi.ru/images/grechiha-posevnaya_2_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1924302"/>
            <a:ext cx="2376472" cy="36893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115615" y="3764061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Просо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180934" y="4872057"/>
            <a:ext cx="140018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Рис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637359" y="5059676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Гречиха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7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7632848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тимофеевка  клевер люцерна</a:t>
            </a:r>
            <a:endParaRPr lang="ru-RU" dirty="0"/>
          </a:p>
        </p:txBody>
      </p:sp>
      <p:pic>
        <p:nvPicPr>
          <p:cNvPr id="38914" name="Picture 2" descr="D:\Downloads\40370_b455f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2160240" cy="2232248"/>
          </a:xfrm>
          <a:prstGeom prst="rect">
            <a:avLst/>
          </a:prstGeom>
          <a:noFill/>
        </p:spPr>
      </p:pic>
      <p:pic>
        <p:nvPicPr>
          <p:cNvPr id="38915" name="Picture 3" descr="D:\Downloads\a779f62f2df82bedf16cd4b3e13df6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2304256" cy="2194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332656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Кормовые </a:t>
            </a:r>
            <a:endParaRPr lang="ru-RU" sz="6000" dirty="0"/>
          </a:p>
        </p:txBody>
      </p:sp>
      <p:pic>
        <p:nvPicPr>
          <p:cNvPr id="6" name="Picture 4" descr="http://agro-store.com.ua/files/katalog/994_pi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2417829" cy="19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 descr="C:\Users\ПК\Desktop\47526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429000"/>
            <a:ext cx="41767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ПК\Desktop\21329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429000"/>
            <a:ext cx="43195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ПК\Desktop\14771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04813"/>
            <a:ext cx="417671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C:\Users\ПК\Desktop\3DD90EAC-CD48-4894-85D3-378412A30C57_mw800_mh600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404813"/>
            <a:ext cx="4319588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272358" y="542846"/>
            <a:ext cx="48217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Кормовые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http://hronika.info/uploads/posts/2015-07/1437986222_kukuruz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383306" y="1537943"/>
            <a:ext cx="2956746" cy="28445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380157" y="3926732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Кукуруза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" name="Picture 2" descr="http://www.agroatlas.ru/content/cultural/Beta_vulgaris_alba_K/Beta_vulgaris_alba_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68144" y="1628800"/>
            <a:ext cx="2953504" cy="25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475268" y="4168069"/>
            <a:ext cx="2375009" cy="166199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Кормовая свёкла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066404" y="4168068"/>
            <a:ext cx="2375009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5860" y="836712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Растениеводство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060848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Составная часть</a:t>
            </a:r>
            <a:r>
              <a:rPr lang="ru-RU" sz="4400" b="1" i="1" dirty="0" smtClean="0">
                <a:ln>
                  <a:solidFill>
                    <a:schemeClr val="tx1"/>
                  </a:solidFill>
                </a:ln>
              </a:rPr>
              <a:t>(или отрасль)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сельского хозяйства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0527" y="4363220"/>
            <a:ext cx="7236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Выращивание культурных растений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30180" y="3439890"/>
            <a:ext cx="7488832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Задача: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>
            <a:normAutofit fontScale="90000"/>
          </a:bodyPr>
          <a:lstStyle/>
          <a:p>
            <a:r>
              <a:rPr lang="ru-RU" sz="3200" smtClean="0"/>
              <a:t>Кукуруза идет на приготовления крахмала, растительного масла, глюкозы, мучных изделий, ее консервируют.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 descr="C:\Users\ПК\Desktop\shutterstock_8330720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195736" y="640323"/>
            <a:ext cx="5579202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Технические 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 descr="http://www.agroscop.com.ua/files/coa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40324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nsahar.ru/assets/images/products/big/big_kuskov_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308810"/>
            <a:ext cx="2520280" cy="26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ho.ru/files/IMG_034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581477"/>
            <a:ext cx="3043111" cy="40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ira-scrap.ru/KATALOG/ZVETY/3/0_8c1af_33e88bed_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1577765"/>
            <a:ext cx="1916438" cy="22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ng-images.ru/wp-content/uploads/2015/03/03/8342/png/potato_PNG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3604" y="4329640"/>
            <a:ext cx="2490488" cy="19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МОИ РИСУНКИ\еда\starch-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03490" y="2564812"/>
            <a:ext cx="1978574" cy="19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4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979712" y="668458"/>
            <a:ext cx="6918900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Прядильные. Лён.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http://oblepiha.com/uploads/posts/2011-08/1312352003_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05604" y="1561810"/>
            <a:ext cx="2172392" cy="36424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krasota.com/wp-content/uploads/2013/07/%D0%BB%D1%8C%D1%8F%D0%BD%D0%B0%D1%8F-%D0%BE%D0%B4%D0%B5%D0%B6%D0%B4%D0%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8443" y="1737360"/>
            <a:ext cx="2450169" cy="16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iniylen.ru/media/data/articles/le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15940" y="4075471"/>
            <a:ext cx="2511301" cy="16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izuminki.com/images/lyon-naturalnyj-istoriya-i-svojstva-tkani/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30952" y="2590322"/>
            <a:ext cx="2775274" cy="20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7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899592" y="667691"/>
            <a:ext cx="8352928" cy="11079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Прядильные. Хлопок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http://chimimu.ru/wp-content/uploads/2015/05/organicheskiy_hlopok_internet_magaz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99959" y="1763579"/>
            <a:ext cx="3385378" cy="29667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arth-chronicles.ru/Publications_3/60/pic_88a882e7c59d13a98570a2d921283a8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356105" cy="22374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QuZGHT4VeMhKdd08rPGH0ZBUn15YqFOVxSwMGWX0-1g5gT7cT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4420" y="4293096"/>
            <a:ext cx="2619375" cy="17430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ont.ws/uploads/pic/2016/2/vata_st_25_st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83768" y="4745031"/>
            <a:ext cx="2813763" cy="13205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2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Хлопкоробы</a:t>
            </a:r>
            <a:br>
              <a:rPr lang="ru-RU" dirty="0" smtClean="0"/>
            </a:br>
            <a:r>
              <a:rPr lang="ru-RU" dirty="0" smtClean="0"/>
              <a:t>люди, выращивающие хлопок.</a:t>
            </a:r>
            <a:endParaRPr lang="ru-RU" dirty="0"/>
          </a:p>
        </p:txBody>
      </p:sp>
      <p:pic>
        <p:nvPicPr>
          <p:cNvPr id="39938" name="Picture 2" descr="https://www.meme-arsenal.com/memes/0c7b6b4ef091b0716dd2e1671d1598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776465" cy="3507879"/>
          </a:xfrm>
          <a:prstGeom prst="rect">
            <a:avLst/>
          </a:prstGeom>
          <a:noFill/>
        </p:spPr>
      </p:pic>
      <p:sp>
        <p:nvSpPr>
          <p:cNvPr id="39940" name="AutoShape 4" descr="https://shareslide.ru/img/thumbs/0d5cb593624db896cd85dcf3e691c26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www.vz.lt/api/socialimage/VZ/20181023/ARTICLE/181029878/AR/im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www.vz.lt/api/socialimage/VZ/20181023/ARTICLE/181029878/AR/im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https://www.vz.lt/api/socialimage/VZ/20181023/ARTICLE/181029878/AR/im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https://gadc.co.ug/wp-content/uploads/2017/07/Cott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78802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БАХЧЕВОДСТВО</a:t>
            </a:r>
            <a:endParaRPr lang="ru-RU" dirty="0"/>
          </a:p>
        </p:txBody>
      </p:sp>
      <p:pic>
        <p:nvPicPr>
          <p:cNvPr id="1026" name="Picture 2" descr="https://avatars.dzeninfra.ru/get-zen_doc/5295744/pub_632608163aa0500baeaa5178_63260bdc3aa0500baead041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661647" cy="42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Бахчеводы</a:t>
            </a:r>
            <a:endParaRPr lang="ru-RU" dirty="0"/>
          </a:p>
        </p:txBody>
      </p:sp>
      <p:sp>
        <p:nvSpPr>
          <p:cNvPr id="40966" name="AutoShape 6" descr="https://yujanka.kz/wp-content/uploads/2017/07/yt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s://yujanka.kz/wp-content/uploads/2017/07/yt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https://arbuztoday.ru/wp-content/uploads/2017/09/%D0%B0%D1%80%D0%B1%D1%83%D0%B7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1" name="Picture 11" descr="F:\открытый урок 2023\krasnoyarsk_arbuz_vre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984776" cy="441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Растениеводство России 2022г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D:\Downloads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7704856" cy="5472608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539552" y="59492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3050"/>
            <a:ext cx="6696744" cy="11620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5976" y="1772816"/>
            <a:ext cx="4330824" cy="4353347"/>
          </a:xfrm>
        </p:spPr>
        <p:txBody>
          <a:bodyPr/>
          <a:lstStyle/>
          <a:p>
            <a:r>
              <a:rPr lang="ru-RU" dirty="0" smtClean="0"/>
              <a:t>Рассмотрите растения, лежащие у вас на парте и расскажите о них по плану учебника с. 51.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Downloads\0751fba75fd813532f2af3673d2d3d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2326953" cy="3096345"/>
          </a:xfrm>
          <a:prstGeom prst="rect">
            <a:avLst/>
          </a:prstGeom>
          <a:noFill/>
        </p:spPr>
      </p:pic>
      <p:pic>
        <p:nvPicPr>
          <p:cNvPr id="12" name="Picture 5" descr="F:\открытый урок 2023\1645060568_4-fikiwiki-com-p-kartinki-kopatich-iz-smesharikov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808" y="404664"/>
            <a:ext cx="172819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9399" y="620688"/>
            <a:ext cx="7965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Цели растениеводства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9669" y="1628799"/>
            <a:ext cx="75843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1.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Получать продукты питания. 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2.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Корм для животных.</a:t>
            </a:r>
          </a:p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3.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Материал для промышленности.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0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1805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Палитра знаний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знаю ничего -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цвет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Осведомлен, слышал -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жёлтый цвет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 правильный и  точный ответ -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зелёный цвет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1700806"/>
          <a:ext cx="7272808" cy="4320482"/>
        </p:xfrm>
        <a:graphic>
          <a:graphicData uri="http://schemas.openxmlformats.org/drawingml/2006/table">
            <a:tbl>
              <a:tblPr/>
              <a:tblGrid>
                <a:gridCol w="370121"/>
                <a:gridCol w="4641067"/>
                <a:gridCol w="1080560"/>
                <a:gridCol w="1181060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№  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До начала урока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После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урока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 Что такое растениеводство?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 Что выращивают люди, занимающиеся плодоводством?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Как называется профессия , где люди выращивают хлопок?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 Из какого растения делают пшено?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 Какие растения относятся к кормовым культурам?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 Люди каких профессий работают в растениеводстве?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 Из семян какого растения делают масло?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 Из какого растения получают крахмал?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 Из какого растения делают ткани?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Что такое яровая пшеница?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 Кто такой Вавилов Николай Иванович?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Times New Roman"/>
                          <a:ea typeface="Calibri"/>
                          <a:cs typeface="Times New Roman"/>
                        </a:rPr>
                        <a:t> Какую коллекцию собрал Вавилов Н.И.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44" marR="62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5" descr="F:\открытый урок 2023\1645060568_4-fikiwiki-com-p-kartinki-kopatich-iz-smesharikov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1776"/>
            <a:ext cx="161967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691680" y="620688"/>
            <a:ext cx="694735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Садоводство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http://900igr.net/datas/biologija/Kultury-rastenij/0008-008-Plodovodstvo-eto-vyraschivanie-plodovykh-kult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5903640" cy="44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5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475656" y="620688"/>
            <a:ext cx="694735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Овощеводство</a:t>
            </a:r>
          </a:p>
        </p:txBody>
      </p:sp>
      <p:pic>
        <p:nvPicPr>
          <p:cNvPr id="6146" name="Picture 2" descr="http://moyaokruga.ru/img/image_big/f26f7d65-2c59-46e3-943b-b5ad49900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11610" y="154401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edpress.ru/sites/fedpress/files/imagecache/rss_preview_240x210/kuskoff/news/ovoshc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630" y="1544019"/>
            <a:ext cx="295183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vestina.ru/images/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95786" y="3990535"/>
            <a:ext cx="3751063" cy="21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 descr="F:\открытый урок 2023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653136"/>
            <a:ext cx="1440160" cy="128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40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829729" y="524156"/>
            <a:ext cx="6947354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Цветоводство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170" name="Picture 2" descr="http://venskayadacha.com/wp-content/uploads/2013/03/sovmeshhennoe-vyrashhivanie-cvetov-i-ovoshhej-v-kontejnera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9501" y="1447486"/>
            <a:ext cx="3623891" cy="27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dei-biz.com/wp-content/uploads/2013/10/razvedenie-roz-ideya-biznes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83486" y="3919247"/>
            <a:ext cx="3872029" cy="22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moe-online.ru/image/news/239149_s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80157" y="1520563"/>
            <a:ext cx="3608334" cy="23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F:\открытый урок 2023\Без назван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365104"/>
            <a:ext cx="1653540" cy="176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2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3198" y="664820"/>
            <a:ext cx="4821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Отрасли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6158" y="2204864"/>
            <a:ext cx="280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Плодоводство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005064"/>
            <a:ext cx="31086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Овощевод</a:t>
            </a:r>
          </a:p>
          <a:p>
            <a:pPr algn="ctr"/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ство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373252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Полеводство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59832" y="1772816"/>
            <a:ext cx="1104638" cy="576064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164470" y="1812015"/>
            <a:ext cx="432048" cy="2232248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2160" y="1700808"/>
            <a:ext cx="1227238" cy="720080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92080" y="4014903"/>
            <a:ext cx="3456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Цветовод</a:t>
            </a:r>
          </a:p>
          <a:p>
            <a:pPr algn="ctr"/>
            <a:r>
              <a:rPr lang="ru-RU" sz="4400" b="1" dirty="0" err="1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ство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64942" y="1772816"/>
            <a:ext cx="687178" cy="2376264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F:\открытый урок 2023\1645060568_4-fikiwiki-com-p-kartinki-kopatich-iz-smesharikov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72819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4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МОИ РИСУНКИ\деревья\0_6aafc_720eade5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760314" cy="23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3198" y="664820"/>
            <a:ext cx="52911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Полеводство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6158" y="2204864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Зерновые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005064"/>
            <a:ext cx="3324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Прядильные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373252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Кормовые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59832" y="1772816"/>
            <a:ext cx="1104638" cy="576064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164470" y="1812015"/>
            <a:ext cx="432048" cy="2232248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12160" y="1700808"/>
            <a:ext cx="1227238" cy="720080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92080" y="4014903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>Технические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64942" y="1772816"/>
            <a:ext cx="687178" cy="2376264"/>
          </a:xfrm>
          <a:prstGeom prst="straightConnector1">
            <a:avLst/>
          </a:prstGeom>
          <a:ln w="57150">
            <a:solidFill>
              <a:srgbClr val="00B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F:\открытый урок 2023\1645060568_4-fikiwiki-com-p-kartinki-kopatich-iz-smesharikov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41776"/>
            <a:ext cx="172819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24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337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Растениеводство</vt:lpstr>
      <vt:lpstr>Растениеводство</vt:lpstr>
      <vt:lpstr>Цели растениеводства</vt:lpstr>
      <vt:lpstr>    Палитра знаний Не знаю ничего - красный цвет Осведомлен, слышал - жёлтый цвет Знаю правильный и  точный ответ - зелёный цвет  </vt:lpstr>
      <vt:lpstr>Слайд 5</vt:lpstr>
      <vt:lpstr>Слайд 6</vt:lpstr>
      <vt:lpstr>Слайд 7</vt:lpstr>
      <vt:lpstr>Отрасли </vt:lpstr>
      <vt:lpstr>Полеводство </vt:lpstr>
      <vt:lpstr>Слайд 10</vt:lpstr>
      <vt:lpstr>ПШЕНИЦА</vt:lpstr>
      <vt:lpstr>РОЖЬ</vt:lpstr>
      <vt:lpstr>ЯЧМЕНЬ</vt:lpstr>
      <vt:lpstr> Овёс - кормовое растение. Зерна овса продолговатые, из них парят кашу. В пищу употребляется в виде овсяной крупы, которая очень полезна для желудка. </vt:lpstr>
      <vt:lpstr>Слайд 15</vt:lpstr>
      <vt:lpstr>Слайд 16</vt:lpstr>
      <vt:lpstr>тимофеевка  клевер люцерна</vt:lpstr>
      <vt:lpstr>Слайд 18</vt:lpstr>
      <vt:lpstr>Слайд 19</vt:lpstr>
      <vt:lpstr>Кукуруза идет на приготовления крахмала, растительного масла, глюкозы, мучных изделий, ее консервируют. </vt:lpstr>
      <vt:lpstr>Слайд 21</vt:lpstr>
      <vt:lpstr>Слайд 22</vt:lpstr>
      <vt:lpstr>Слайд 23</vt:lpstr>
      <vt:lpstr>Хлопкоробы люди, выращивающие хлопок.</vt:lpstr>
      <vt:lpstr>БАХЧЕВОДСТВО</vt:lpstr>
      <vt:lpstr>Бахчеводы</vt:lpstr>
      <vt:lpstr>Растениеводство России 2022г</vt:lpstr>
      <vt:lpstr>Слайд 28</vt:lpstr>
      <vt:lpstr>Практическая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Растениеводство</dc:title>
  <dc:creator>Vera</dc:creator>
  <cp:lastModifiedBy>RePack by SPecialiST</cp:lastModifiedBy>
  <cp:revision>138</cp:revision>
  <dcterms:created xsi:type="dcterms:W3CDTF">2016-04-03T16:28:15Z</dcterms:created>
  <dcterms:modified xsi:type="dcterms:W3CDTF">2023-10-23T17:26:29Z</dcterms:modified>
</cp:coreProperties>
</file>