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63" r:id="rId2"/>
    <p:sldId id="256" r:id="rId3"/>
    <p:sldId id="278" r:id="rId4"/>
    <p:sldId id="280" r:id="rId5"/>
    <p:sldId id="281" r:id="rId6"/>
    <p:sldId id="277" r:id="rId7"/>
    <p:sldId id="258" r:id="rId8"/>
    <p:sldId id="259" r:id="rId9"/>
    <p:sldId id="282" r:id="rId10"/>
    <p:sldId id="283" r:id="rId11"/>
    <p:sldId id="284" r:id="rId12"/>
    <p:sldId id="261" r:id="rId13"/>
    <p:sldId id="291" r:id="rId14"/>
    <p:sldId id="295" r:id="rId15"/>
    <p:sldId id="302" r:id="rId16"/>
    <p:sldId id="266" r:id="rId17"/>
    <p:sldId id="296" r:id="rId18"/>
    <p:sldId id="303" r:id="rId19"/>
    <p:sldId id="264" r:id="rId20"/>
    <p:sldId id="297" r:id="rId21"/>
    <p:sldId id="275" r:id="rId22"/>
    <p:sldId id="298" r:id="rId23"/>
    <p:sldId id="270" r:id="rId24"/>
    <p:sldId id="300" r:id="rId25"/>
    <p:sldId id="301" r:id="rId26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>
      <p:cViewPr>
        <p:scale>
          <a:sx n="50" d="100"/>
          <a:sy n="50" d="100"/>
        </p:scale>
        <p:origin x="-78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D532E-D98F-40CE-8892-CC8BC3CD8F1C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06C1C-66F9-4838-AAA3-100E9A0B00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1730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hyperlink" Target="mailto:mou68imrodionovaen@mail.r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ru.wikipedia.org/wiki/&#1059;&#1088;&#1072;&#1083;&#1100;&#1089;&#1082;&#1080;&#1077;_&#1075;&#1086;&#1088;&#1099;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ust-see.top/ozera-chelyabinskoj-oblasti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7.gif"/><Relationship Id="rId7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547664" y="404664"/>
            <a:ext cx="7128792" cy="1224136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Комитет по делам образования города Челябинска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«Средняя общеобразовательная школа № 68 г. Челябинска  имени Родионова Е.Н.»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454078 г.Челябинск, ул. Вагнера, 70-а тел.: 256-70-48,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i="1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mou</a:t>
            </a:r>
            <a:r>
              <a:rPr lang="ru-RU" sz="1400" i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68</a:t>
            </a:r>
            <a:r>
              <a:rPr lang="en-US" sz="1400" i="1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imrodionovaen</a:t>
            </a:r>
            <a:r>
              <a:rPr lang="ru-RU" sz="1400" i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@</a:t>
            </a:r>
            <a:r>
              <a:rPr lang="en-US" sz="1400" i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mail</a:t>
            </a:r>
            <a:r>
              <a:rPr lang="ru-RU" sz="1400" i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400" i="1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i="1" dirty="0" smtClean="0"/>
              <a:t> </a:t>
            </a:r>
            <a:endParaRPr lang="ru-RU" sz="1400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683568" y="2348880"/>
            <a:ext cx="7488832" cy="237626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«Предлог»</a:t>
            </a:r>
          </a:p>
          <a:p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подгрупповое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логопедическое занятие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обучающихся  4 класса с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ОВЗ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ЗПР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вариант 7.1)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0000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67544" y="260648"/>
          <a:ext cx="1371600" cy="1352550"/>
        </p:xfrm>
        <a:graphic>
          <a:graphicData uri="http://schemas.openxmlformats.org/presentationml/2006/ole">
            <p:oleObj spid="_x0000_s1026" r:id="rId5" imgW="11363325" imgH="11191875" progId="">
              <p:embed/>
            </p:oleObj>
          </a:graphicData>
        </a:graphic>
      </p:graphicFrame>
      <p:sp>
        <p:nvSpPr>
          <p:cNvPr id="12" name="Подзаголовок 9"/>
          <p:cNvSpPr txBox="1">
            <a:spLocks/>
          </p:cNvSpPr>
          <p:nvPr/>
        </p:nvSpPr>
        <p:spPr>
          <a:xfrm>
            <a:off x="5436096" y="5157192"/>
            <a:ext cx="338437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Мотовилова С.Н., 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учитель-логопед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57200" y="260650"/>
          <a:ext cx="8229600" cy="62646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2529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29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293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529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293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11560" y="476672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1700808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2924944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4149080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5445224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95736" y="476672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67744" y="1700808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95736" y="2924944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67744" y="4149080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67744" y="5445224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23928" y="404664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23928" y="1700808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23928" y="2924944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851920" y="4149080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23928" y="5445224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08104" y="476672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508104" y="1700808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580112" y="2924944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ю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164288" y="5445224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164288" y="4221088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164288" y="2924944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164288" y="1700808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164288" y="404664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508104" y="4149080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508104" y="5445224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140968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ВЕСЕЛЫЙ ПУТЕШЕСТВЕННИК ГУЛЯЕТ             УРАЛУ.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32240" y="2924944"/>
            <a:ext cx="1241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3" name="Picture 3" descr="H:\конкурс 2018\занятие\в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1296144" cy="1406555"/>
          </a:xfrm>
          <a:prstGeom prst="rect">
            <a:avLst/>
          </a:prstGeom>
          <a:noFill/>
        </p:spPr>
      </p:pic>
      <p:pic>
        <p:nvPicPr>
          <p:cNvPr id="5124" name="Picture 4" descr="H:\конкурс 2018\занятие\н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04664"/>
            <a:ext cx="1440160" cy="1858586"/>
          </a:xfrm>
          <a:prstGeom prst="rect">
            <a:avLst/>
          </a:prstGeom>
          <a:noFill/>
        </p:spPr>
      </p:pic>
      <p:pic>
        <p:nvPicPr>
          <p:cNvPr id="5125" name="Picture 5" descr="H:\конкурс 2018\занятие\под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764704"/>
            <a:ext cx="1368152" cy="1906956"/>
          </a:xfrm>
          <a:prstGeom prst="rect">
            <a:avLst/>
          </a:prstGeom>
          <a:noFill/>
        </p:spPr>
      </p:pic>
      <p:pic>
        <p:nvPicPr>
          <p:cNvPr id="5126" name="Picture 6" descr="H:\конкурс 2018\занятие\над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88640"/>
            <a:ext cx="1584176" cy="2214773"/>
          </a:xfrm>
          <a:prstGeom prst="rect">
            <a:avLst/>
          </a:prstGeom>
          <a:noFill/>
        </p:spPr>
      </p:pic>
      <p:pic>
        <p:nvPicPr>
          <p:cNvPr id="5127" name="Picture 7" descr="H:\конкурс 2018\занятие\из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501008"/>
            <a:ext cx="2268110" cy="1611137"/>
          </a:xfrm>
          <a:prstGeom prst="rect">
            <a:avLst/>
          </a:prstGeom>
          <a:noFill/>
        </p:spPr>
      </p:pic>
      <p:pic>
        <p:nvPicPr>
          <p:cNvPr id="5129" name="Picture 9" descr="H:\конкурс 2018\занятие\через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3068960"/>
            <a:ext cx="2723415" cy="2160240"/>
          </a:xfrm>
          <a:prstGeom prst="rect">
            <a:avLst/>
          </a:prstGeom>
          <a:noFill/>
        </p:spPr>
      </p:pic>
      <p:pic>
        <p:nvPicPr>
          <p:cNvPr id="5130" name="Picture 10" descr="H:\конкурс 2018\занятие\между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3501008"/>
            <a:ext cx="2390775" cy="1866900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2699792" y="3645024"/>
            <a:ext cx="360040" cy="3600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115616" y="4149080"/>
            <a:ext cx="360040" cy="3600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32656"/>
            <a:ext cx="5040560" cy="619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5220072" y="1916832"/>
            <a:ext cx="28803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flipH="1">
            <a:off x="3419872" y="1196752"/>
            <a:ext cx="2088232" cy="720080"/>
          </a:xfrm>
          <a:prstGeom prst="curvedDownArrow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419872" y="1916832"/>
            <a:ext cx="28803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1340768"/>
            <a:ext cx="9261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ГОРЫ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 descr="c1231afe84d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836712"/>
            <a:ext cx="1340768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469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2.76596E-6 C 0.00173 -0.02752 0.00364 -0.05504 -8.61111E-6 -0.07169 C -0.00365 -0.08834 -0.00955 -0.09158 -0.02153 -0.10037 C -0.03351 -0.10916 -0.05313 -0.1235 -0.0724 -0.12512 C -0.09167 -0.12673 -0.12014 -0.11887 -0.13698 -0.11078 C -0.15382 -0.10268 -0.1658 -0.08858 -0.17396 -0.07586 C -0.18212 -0.06314 -0.18386 -0.0451 -0.18612 -0.03492 C -0.18837 -0.02475 -0.18803 -0.01966 -0.18768 -0.01434 " pathEditMode="relative" ptsTypes="aaaaaa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32656"/>
            <a:ext cx="5040560" cy="619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5220072" y="1916832"/>
            <a:ext cx="28803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flipH="1">
            <a:off x="3419872" y="1196752"/>
            <a:ext cx="2088232" cy="720080"/>
          </a:xfrm>
          <a:prstGeom prst="curvedDownArrow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419872" y="1916832"/>
            <a:ext cx="28803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1340768"/>
            <a:ext cx="9261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ГОРЫ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 descr="c1231afe84d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39536" y="864096"/>
            <a:ext cx="1340768" cy="13407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139" y="494537"/>
            <a:ext cx="2591145" cy="1710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760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https://ru.wikipedia.org/wiki/</a:t>
            </a:r>
            <a:r>
              <a:rPr lang="ru-RU" dirty="0" err="1" smtClean="0">
                <a:hlinkClick r:id="rId2"/>
              </a:rPr>
              <a:t>Уральские_горы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268759"/>
            <a:ext cx="7271734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Вроде лужа, вроде нет,</a:t>
            </a:r>
          </a:p>
          <a:p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Отражает солнца свет,</a:t>
            </a:r>
          </a:p>
          <a:p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Голубая гладь,</a:t>
            </a:r>
          </a:p>
          <a:p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Морем ему не бывать!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32656"/>
            <a:ext cx="5040560" cy="619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5220072" y="1916832"/>
            <a:ext cx="28803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flipH="1">
            <a:off x="3419872" y="1196752"/>
            <a:ext cx="2088232" cy="720080"/>
          </a:xfrm>
          <a:prstGeom prst="curvedDownArrow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419872" y="1916832"/>
            <a:ext cx="28803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1340768"/>
            <a:ext cx="9261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ГОРЫ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 rot="21106382">
            <a:off x="2699792" y="2132856"/>
            <a:ext cx="792088" cy="2088232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635896" y="3717032"/>
            <a:ext cx="360040" cy="360040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99746" y="3933056"/>
            <a:ext cx="10621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ОЗеРО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Рисунок 12" descr="c1231afe84d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980728"/>
            <a:ext cx="1340768" cy="13407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685" y="376602"/>
            <a:ext cx="2591145" cy="1710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771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69 0.10037 C 0.075 0.08719 0.05 0.07447 0.03264 0.07308 C 0.0158 0.07146 0.01076 0.07794 -0.00087 0.08973 C -0.01285 0.10152 -0.03212 0.12164 -0.03941 0.14593 C -0.04653 0.16998 -0.04705 0.20929 -0.0441 0.23404 C -0.04115 0.25902 -0.03142 0.27983 -0.0217 0.29533 C -0.01181 0.31059 0.00469 0.31915 0.01424 0.32655 C 0.02292 0.33256 0.02812 0.33418 0.03316 0.33649 " pathEditMode="relative" rAng="-4396847" ptsTypes="aaaaaa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u="sng" dirty="0" smtClean="0">
                <a:hlinkClick r:id="rId3"/>
              </a:rPr>
              <a:t>https://must-see.top/ozera-chelyabinskoj-oblasti</a:t>
            </a:r>
            <a:r>
              <a:rPr lang="ru-RU" i="1" u="sng" dirty="0" smtClean="0">
                <a:hlinkClick r:id="rId3"/>
              </a:rPr>
              <a:t>/</a:t>
            </a:r>
            <a:endParaRPr lang="ru-RU" i="1" u="sng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Сели, озеро, утки.</a:t>
            </a:r>
          </a:p>
          <a:p>
            <a:pPr>
              <a:lnSpc>
                <a:spcPct val="150000"/>
              </a:lnSpc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Берегу, росла, озера, осина.</a:t>
            </a:r>
          </a:p>
          <a:p>
            <a:pPr>
              <a:lnSpc>
                <a:spcPct val="150000"/>
              </a:lnSpc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Озеру, лодка, плыла,</a:t>
            </a:r>
          </a:p>
          <a:p>
            <a:pPr>
              <a:lnSpc>
                <a:spcPct val="150000"/>
              </a:lnSpc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Озером, густой, поднимался, туман.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Большая, ушла, воду, щука.</a:t>
            </a:r>
          </a:p>
          <a:p>
            <a:pPr>
              <a:lnSpc>
                <a:spcPct val="150000"/>
              </a:lnSpc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Дом, озера, стоит.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6552728" cy="36724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Безымян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88640"/>
            <a:ext cx="4933950" cy="241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0019" y="2967335"/>
            <a:ext cx="86439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Наши губки улыбнулись,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Прямо к ушкам потянулись.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32656"/>
            <a:ext cx="5040560" cy="619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5220072" y="1916832"/>
            <a:ext cx="28803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flipH="1">
            <a:off x="3419872" y="1196752"/>
            <a:ext cx="2088232" cy="720080"/>
          </a:xfrm>
          <a:prstGeom prst="curvedDownArrow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419872" y="1916832"/>
            <a:ext cx="28803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1340768"/>
            <a:ext cx="9261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ГОРЫ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 rot="21106382">
            <a:off x="2699792" y="2132856"/>
            <a:ext cx="792088" cy="2088232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635896" y="3717032"/>
            <a:ext cx="360040" cy="360040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19527" y="3933056"/>
            <a:ext cx="10225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ОЗЁРА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Рисунок 12" descr="c1231afe84d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1034" y="3432600"/>
            <a:ext cx="1340768" cy="13407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685" y="376602"/>
            <a:ext cx="2591145" cy="1710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94721"/>
            <a:ext cx="3244641" cy="236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541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онкурс 2018\занятие\44539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94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0133" y="33265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горе растут дубы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 горой растут грибы.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в корзинки их собрали,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Быстро к дому побежали.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33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32656"/>
            <a:ext cx="5040560" cy="619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5220072" y="1916832"/>
            <a:ext cx="28803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flipH="1">
            <a:off x="3419872" y="1196752"/>
            <a:ext cx="2088232" cy="720080"/>
          </a:xfrm>
          <a:prstGeom prst="curvedDownArrow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419872" y="1916832"/>
            <a:ext cx="28803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1340768"/>
            <a:ext cx="9261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ГОРЫ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 rot="21106382">
            <a:off x="2699792" y="2132856"/>
            <a:ext cx="792088" cy="2088232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635896" y="3717032"/>
            <a:ext cx="360040" cy="360040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19527" y="3933056"/>
            <a:ext cx="10225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ОЗЁРА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 rot="20332813">
            <a:off x="3986627" y="3596720"/>
            <a:ext cx="2610905" cy="834750"/>
          </a:xfrm>
          <a:prstGeom prst="curvedUpArrow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084168" y="2852936"/>
            <a:ext cx="360040" cy="360040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c1231afe84d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284984"/>
            <a:ext cx="1340768" cy="13407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685" y="376602"/>
            <a:ext cx="2591145" cy="1710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94721"/>
            <a:ext cx="3244641" cy="236064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971123" y="2946139"/>
            <a:ext cx="6858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лес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959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162 C 0.0085 0.0296 0.01441 0.06059 0.02708 0.07539 C 0.03837 0.09019 0.04757 0.08903 0.06736 0.08903 C 0.08837 0.08857 0.12222 0.08695 0.15104 0.07261 C 0.18021 0.05781 0.21805 0.02567 0.23889 0.00277 C 0.2618 -0.02128 0.27361 -0.04626 0.28107 -0.06707 C 0.28837 -0.08719 0.28455 -0.108 0.2842 -0.12165 C 0.28368 -0.13368 0.28055 -0.13923 0.27934 -0.1457 " pathEditMode="relative" rAng="-12212672" ptsTypes="aaaaaa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-9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2592288"/>
          </a:xfrm>
        </p:spPr>
        <p:txBody>
          <a:bodyPr/>
          <a:lstStyle/>
          <a:p>
            <a:pPr indent="342900"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Вошел медведь (в)лес. Хрустнула (под)тяжелой лапой ветка. Испугалась белка – выронила (из)лапок шишку. Упала шишка – угодила зайцу (в)лоб.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32656"/>
            <a:ext cx="5040560" cy="619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5220072" y="1916832"/>
            <a:ext cx="28803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flipH="1">
            <a:off x="3419872" y="1196752"/>
            <a:ext cx="2088232" cy="720080"/>
          </a:xfrm>
          <a:prstGeom prst="curvedDownArrow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419872" y="1916832"/>
            <a:ext cx="28803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1340768"/>
            <a:ext cx="9261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ГОРЫ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 rot="21106382">
            <a:off x="2699792" y="2132856"/>
            <a:ext cx="792088" cy="2088232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635896" y="3717032"/>
            <a:ext cx="360040" cy="360040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99746" y="3933056"/>
            <a:ext cx="10621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ОЗеРо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 rot="20332813">
            <a:off x="3986627" y="3596720"/>
            <a:ext cx="2610905" cy="834750"/>
          </a:xfrm>
          <a:prstGeom prst="curvedUpArrow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084168" y="2852936"/>
            <a:ext cx="360040" cy="360040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гнутая вниз стрелка 14"/>
          <p:cNvSpPr/>
          <p:nvPr/>
        </p:nvSpPr>
        <p:spPr>
          <a:xfrm rot="13384977">
            <a:off x="5481770" y="1822919"/>
            <a:ext cx="1485111" cy="719974"/>
          </a:xfrm>
          <a:prstGeom prst="curvedUpArrow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6" name="Рисунок 15" descr="c1231afe84d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2132856"/>
            <a:ext cx="1340768" cy="13407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685" y="376602"/>
            <a:ext cx="2591145" cy="1710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94721"/>
            <a:ext cx="3244641" cy="236064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7081989" y="3064445"/>
            <a:ext cx="6858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лес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3461" y="3473624"/>
            <a:ext cx="3122950" cy="212751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0640" y="495798"/>
            <a:ext cx="2795769" cy="1572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2108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87 0.05041 C -0.05261 0.03469 -0.02414 0.01919 -0.00869 0.00416 C 0.00711 -0.01041 0.00868 -0.01735 0.01354 -0.0333 C 0.01909 -0.04949 0.02673 -0.07609 0.02239 -0.09528 C 0.0184 -0.11355 0.00069 -0.13321 -0.0132 -0.142 C -0.02726 -0.15241 -0.04549 -0.15333 -0.06007 -0.15264 C -0.07605 -0.15148 -0.0941 -0.14154 -0.10643 -0.13599 C -0.11615 -0.13159 -0.12188 -0.12766 -0.12761 -0.12396 " pathEditMode="relative" rAng="-17750958" ptsTypes="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-123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rmAutofit/>
          </a:bodyPr>
          <a:lstStyle/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3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0144" y="485056"/>
            <a:ext cx="4543425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55576" y="3212976"/>
            <a:ext cx="77946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Зубы ровно мы смыкаем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заборчик получаем.</a:t>
            </a:r>
            <a:endParaRPr lang="ru-RU" sz="5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Uprazhnenie-4-CHasi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60648"/>
            <a:ext cx="4915648" cy="23619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8165" y="2924944"/>
            <a:ext cx="812684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Влево- вправо, влево- вправо</a:t>
            </a:r>
          </a:p>
          <a:p>
            <a:pPr algn="ctr"/>
            <a: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Мой язык скользит лукаво:</a:t>
            </a:r>
          </a:p>
          <a:p>
            <a:pPr algn="ctr"/>
            <a: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Словно маятник часов, </a:t>
            </a:r>
          </a:p>
          <a:p>
            <a:pPr algn="ctr"/>
            <a: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Покачаться он готов.</a:t>
            </a:r>
            <a:endParaRPr lang="ru-RU" sz="48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32656"/>
            <a:ext cx="5267325" cy="254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4203" y="2924944"/>
            <a:ext cx="713477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качелях я качаюсь:</a:t>
            </a:r>
          </a:p>
          <a:p>
            <a:pPr algn="ctr"/>
            <a: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Вверх- вниз, вверх- вниз,</a:t>
            </a:r>
          </a:p>
          <a:p>
            <a:pPr algn="ctr"/>
            <a: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 до крыши поднимаюсь,</a:t>
            </a:r>
          </a:p>
          <a:p>
            <a:pPr algn="ctr"/>
            <a: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потом спускаюсь вниз.</a:t>
            </a:r>
            <a:endParaRPr lang="ru-RU" sz="48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32656"/>
            <a:ext cx="5040560" cy="619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H:\конкурс 2018\занятие\Karta_rybolovnyh_mest_Chelyabinskoy_oblasti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4716016" cy="3527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404664"/>
            <a:ext cx="8229600" cy="60486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			Урал 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Там мохнатые горы до неба, 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Там Земли глаза голубые. 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Невозможно, что ты там не был. 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Урал – это сердце России. 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Край загадочных мифов, 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Край таёжных лесов. 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Мой Урал знаменитый, 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красив и суров. </a:t>
            </a:r>
          </a:p>
          <a:p>
            <a:pPr algn="r">
              <a:buNone/>
            </a:pP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Бегманова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Маргарита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5" name="Picture 3" descr="H:\конкурс 2018\занятие\41911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772816"/>
            <a:ext cx="5328592" cy="3552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47921" y="659831"/>
            <a:ext cx="1938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Красивый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836712"/>
            <a:ext cx="1609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Южный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26945" y="2976329"/>
            <a:ext cx="1448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Родной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5805264"/>
            <a:ext cx="271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Таинственный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411" y="4571836"/>
            <a:ext cx="2031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Горный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0889" y="5661248"/>
            <a:ext cx="174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Озёрный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119" y="2276872"/>
            <a:ext cx="1640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Богатый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5970" y="0"/>
            <a:ext cx="929594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75969" y="2967335"/>
            <a:ext cx="9295943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002060"/>
                </a:solidFill>
              </a:rPr>
              <a:t>ФЫАВЕСЕЛЫЙФВПАПУТЕШЕСТВЕННИКБПРОЛГУЛЯЕТВАРУРАЛУ</a:t>
            </a:r>
            <a:endParaRPr lang="ru-RU" sz="2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4100" y="3140968"/>
            <a:ext cx="81490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ВЕСЕЛЫЙ ПУТЕШЕСТВЕННИК ГУЛЯЕТ  УРАЛУ.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261</Words>
  <Application>Microsoft Office PowerPoint</Application>
  <PresentationFormat>Экран (4:3)</PresentationFormat>
  <Paragraphs>97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Комитет по делам образования города Челябинска Муниципальное бюджетное общеобразовательное учреждение «Средняя общеобразовательная школа № 68 г. Челябинска  имени Родионова Е.Н.» 454078 г.Челябинск, ул. Вагнера, 70-а тел.: 256-70-48,  Email: mou68imrodionovaen@mail.ru  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99</cp:revision>
  <dcterms:modified xsi:type="dcterms:W3CDTF">2021-11-12T10:48:27Z</dcterms:modified>
</cp:coreProperties>
</file>