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sldIdLst>
    <p:sldId id="266" r:id="rId3"/>
    <p:sldId id="267" r:id="rId4"/>
    <p:sldId id="268" r:id="rId5"/>
    <p:sldId id="269" r:id="rId6"/>
    <p:sldId id="271" r:id="rId7"/>
    <p:sldId id="272" r:id="rId8"/>
    <p:sldId id="27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894 w 2780"/>
                <a:gd name="T1" fmla="*/ 18 h 953"/>
                <a:gd name="T2" fmla="*/ 2804 w 2780"/>
                <a:gd name="T3" fmla="*/ 24 h 953"/>
                <a:gd name="T4" fmla="*/ 2737 w 2780"/>
                <a:gd name="T5" fmla="*/ 102 h 953"/>
                <a:gd name="T6" fmla="*/ 2623 w 2780"/>
                <a:gd name="T7" fmla="*/ 156 h 953"/>
                <a:gd name="T8" fmla="*/ 2617 w 2780"/>
                <a:gd name="T9" fmla="*/ 222 h 953"/>
                <a:gd name="T10" fmla="*/ 2599 w 2780"/>
                <a:gd name="T11" fmla="*/ 246 h 953"/>
                <a:gd name="T12" fmla="*/ 2581 w 2780"/>
                <a:gd name="T13" fmla="*/ 252 h 953"/>
                <a:gd name="T14" fmla="*/ 2509 w 2780"/>
                <a:gd name="T15" fmla="*/ 210 h 953"/>
                <a:gd name="T16" fmla="*/ 2363 w 2780"/>
                <a:gd name="T17" fmla="*/ 192 h 953"/>
                <a:gd name="T18" fmla="*/ 2336 w 2780"/>
                <a:gd name="T19" fmla="*/ 186 h 953"/>
                <a:gd name="T20" fmla="*/ 2316 w 2780"/>
                <a:gd name="T21" fmla="*/ 192 h 953"/>
                <a:gd name="T22" fmla="*/ 2244 w 2780"/>
                <a:gd name="T23" fmla="*/ 228 h 953"/>
                <a:gd name="T24" fmla="*/ 2208 w 2780"/>
                <a:gd name="T25" fmla="*/ 240 h 953"/>
                <a:gd name="T26" fmla="*/ 2184 w 2780"/>
                <a:gd name="T27" fmla="*/ 246 h 953"/>
                <a:gd name="T28" fmla="*/ 2172 w 2780"/>
                <a:gd name="T29" fmla="*/ 258 h 953"/>
                <a:gd name="T30" fmla="*/ 2172 w 2780"/>
                <a:gd name="T31" fmla="*/ 276 h 953"/>
                <a:gd name="T32" fmla="*/ 2149 w 2780"/>
                <a:gd name="T33" fmla="*/ 300 h 953"/>
                <a:gd name="T34" fmla="*/ 2131 w 2780"/>
                <a:gd name="T35" fmla="*/ 312 h 953"/>
                <a:gd name="T36" fmla="*/ 2119 w 2780"/>
                <a:gd name="T37" fmla="*/ 324 h 953"/>
                <a:gd name="T38" fmla="*/ 2107 w 2780"/>
                <a:gd name="T39" fmla="*/ 336 h 953"/>
                <a:gd name="T40" fmla="*/ 2072 w 2780"/>
                <a:gd name="T41" fmla="*/ 342 h 953"/>
                <a:gd name="T42" fmla="*/ 1997 w 2780"/>
                <a:gd name="T43" fmla="*/ 336 h 953"/>
                <a:gd name="T44" fmla="*/ 1961 w 2780"/>
                <a:gd name="T45" fmla="*/ 330 h 953"/>
                <a:gd name="T46" fmla="*/ 1949 w 2780"/>
                <a:gd name="T47" fmla="*/ 342 h 953"/>
                <a:gd name="T48" fmla="*/ 1937 w 2780"/>
                <a:gd name="T49" fmla="*/ 354 h 953"/>
                <a:gd name="T50" fmla="*/ 1907 w 2780"/>
                <a:gd name="T51" fmla="*/ 360 h 953"/>
                <a:gd name="T52" fmla="*/ 1848 w 2780"/>
                <a:gd name="T53" fmla="*/ 342 h 953"/>
                <a:gd name="T54" fmla="*/ 1824 w 2780"/>
                <a:gd name="T55" fmla="*/ 342 h 953"/>
                <a:gd name="T56" fmla="*/ 1800 w 2780"/>
                <a:gd name="T57" fmla="*/ 354 h 953"/>
                <a:gd name="T58" fmla="*/ 1731 w 2780"/>
                <a:gd name="T59" fmla="*/ 425 h 953"/>
                <a:gd name="T60" fmla="*/ 1684 w 2780"/>
                <a:gd name="T61" fmla="*/ 569 h 953"/>
                <a:gd name="T62" fmla="*/ 1684 w 2780"/>
                <a:gd name="T63" fmla="*/ 593 h 953"/>
                <a:gd name="T64" fmla="*/ 1690 w 2780"/>
                <a:gd name="T65" fmla="*/ 641 h 953"/>
                <a:gd name="T66" fmla="*/ 1709 w 2780"/>
                <a:gd name="T67" fmla="*/ 659 h 953"/>
                <a:gd name="T68" fmla="*/ 1702 w 2780"/>
                <a:gd name="T69" fmla="*/ 671 h 953"/>
                <a:gd name="T70" fmla="*/ 1690 w 2780"/>
                <a:gd name="T71" fmla="*/ 683 h 953"/>
                <a:gd name="T72" fmla="*/ 1612 w 2780"/>
                <a:gd name="T73" fmla="*/ 689 h 953"/>
                <a:gd name="T74" fmla="*/ 1535 w 2780"/>
                <a:gd name="T75" fmla="*/ 629 h 953"/>
                <a:gd name="T76" fmla="*/ 1389 w 2780"/>
                <a:gd name="T77" fmla="*/ 587 h 953"/>
                <a:gd name="T78" fmla="*/ 1240 w 2780"/>
                <a:gd name="T79" fmla="*/ 671 h 953"/>
                <a:gd name="T80" fmla="*/ 1058 w 2780"/>
                <a:gd name="T81" fmla="*/ 731 h 953"/>
                <a:gd name="T82" fmla="*/ 855 w 2780"/>
                <a:gd name="T83" fmla="*/ 743 h 953"/>
                <a:gd name="T84" fmla="*/ 656 w 2780"/>
                <a:gd name="T85" fmla="*/ 701 h 953"/>
                <a:gd name="T86" fmla="*/ 596 w 2780"/>
                <a:gd name="T87" fmla="*/ 695 h 953"/>
                <a:gd name="T88" fmla="*/ 584 w 2780"/>
                <a:gd name="T89" fmla="*/ 701 h 953"/>
                <a:gd name="T90" fmla="*/ 548 w 2780"/>
                <a:gd name="T91" fmla="*/ 731 h 953"/>
                <a:gd name="T92" fmla="*/ 450 w 2780"/>
                <a:gd name="T93" fmla="*/ 809 h 953"/>
                <a:gd name="T94" fmla="*/ 420 w 2780"/>
                <a:gd name="T95" fmla="*/ 821 h 953"/>
                <a:gd name="T96" fmla="*/ 396 w 2780"/>
                <a:gd name="T97" fmla="*/ 821 h 953"/>
                <a:gd name="T98" fmla="*/ 349 w 2780"/>
                <a:gd name="T99" fmla="*/ 827 h 953"/>
                <a:gd name="T100" fmla="*/ 223 w 2780"/>
                <a:gd name="T101" fmla="*/ 851 h 953"/>
                <a:gd name="T102" fmla="*/ 187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906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  <a:latin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9234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9235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3600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8A7992-0D11-4221-A489-261C5AB9911F}" type="slidenum">
              <a:rPr lang="ru-RU" alt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054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34897-85CC-4B46-BA93-5476865FA788}" type="slidenum">
              <a:rPr lang="ru-RU" alt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135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34074-9864-4463-9DBB-C5EE42107DBE}" type="slidenum">
              <a:rPr lang="ru-RU" alt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134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8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CB128-FA23-4300-B1DF-031C8C842461}" type="slidenum">
              <a:rPr lang="ru-RU" alt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938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10933-C25E-471E-A1BA-0EBF0AA7BAB8}" type="slidenum">
              <a:rPr lang="ru-RU" alt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579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894 w 2780"/>
                <a:gd name="T1" fmla="*/ 18 h 953"/>
                <a:gd name="T2" fmla="*/ 2804 w 2780"/>
                <a:gd name="T3" fmla="*/ 24 h 953"/>
                <a:gd name="T4" fmla="*/ 2737 w 2780"/>
                <a:gd name="T5" fmla="*/ 102 h 953"/>
                <a:gd name="T6" fmla="*/ 2623 w 2780"/>
                <a:gd name="T7" fmla="*/ 156 h 953"/>
                <a:gd name="T8" fmla="*/ 2617 w 2780"/>
                <a:gd name="T9" fmla="*/ 222 h 953"/>
                <a:gd name="T10" fmla="*/ 2599 w 2780"/>
                <a:gd name="T11" fmla="*/ 246 h 953"/>
                <a:gd name="T12" fmla="*/ 2581 w 2780"/>
                <a:gd name="T13" fmla="*/ 252 h 953"/>
                <a:gd name="T14" fmla="*/ 2509 w 2780"/>
                <a:gd name="T15" fmla="*/ 210 h 953"/>
                <a:gd name="T16" fmla="*/ 2363 w 2780"/>
                <a:gd name="T17" fmla="*/ 192 h 953"/>
                <a:gd name="T18" fmla="*/ 2336 w 2780"/>
                <a:gd name="T19" fmla="*/ 186 h 953"/>
                <a:gd name="T20" fmla="*/ 2316 w 2780"/>
                <a:gd name="T21" fmla="*/ 192 h 953"/>
                <a:gd name="T22" fmla="*/ 2244 w 2780"/>
                <a:gd name="T23" fmla="*/ 228 h 953"/>
                <a:gd name="T24" fmla="*/ 2208 w 2780"/>
                <a:gd name="T25" fmla="*/ 240 h 953"/>
                <a:gd name="T26" fmla="*/ 2184 w 2780"/>
                <a:gd name="T27" fmla="*/ 246 h 953"/>
                <a:gd name="T28" fmla="*/ 2172 w 2780"/>
                <a:gd name="T29" fmla="*/ 258 h 953"/>
                <a:gd name="T30" fmla="*/ 2172 w 2780"/>
                <a:gd name="T31" fmla="*/ 276 h 953"/>
                <a:gd name="T32" fmla="*/ 2149 w 2780"/>
                <a:gd name="T33" fmla="*/ 300 h 953"/>
                <a:gd name="T34" fmla="*/ 2131 w 2780"/>
                <a:gd name="T35" fmla="*/ 312 h 953"/>
                <a:gd name="T36" fmla="*/ 2119 w 2780"/>
                <a:gd name="T37" fmla="*/ 324 h 953"/>
                <a:gd name="T38" fmla="*/ 2107 w 2780"/>
                <a:gd name="T39" fmla="*/ 336 h 953"/>
                <a:gd name="T40" fmla="*/ 2072 w 2780"/>
                <a:gd name="T41" fmla="*/ 342 h 953"/>
                <a:gd name="T42" fmla="*/ 1997 w 2780"/>
                <a:gd name="T43" fmla="*/ 336 h 953"/>
                <a:gd name="T44" fmla="*/ 1961 w 2780"/>
                <a:gd name="T45" fmla="*/ 330 h 953"/>
                <a:gd name="T46" fmla="*/ 1949 w 2780"/>
                <a:gd name="T47" fmla="*/ 342 h 953"/>
                <a:gd name="T48" fmla="*/ 1937 w 2780"/>
                <a:gd name="T49" fmla="*/ 354 h 953"/>
                <a:gd name="T50" fmla="*/ 1907 w 2780"/>
                <a:gd name="T51" fmla="*/ 360 h 953"/>
                <a:gd name="T52" fmla="*/ 1848 w 2780"/>
                <a:gd name="T53" fmla="*/ 342 h 953"/>
                <a:gd name="T54" fmla="*/ 1824 w 2780"/>
                <a:gd name="T55" fmla="*/ 342 h 953"/>
                <a:gd name="T56" fmla="*/ 1800 w 2780"/>
                <a:gd name="T57" fmla="*/ 354 h 953"/>
                <a:gd name="T58" fmla="*/ 1731 w 2780"/>
                <a:gd name="T59" fmla="*/ 425 h 953"/>
                <a:gd name="T60" fmla="*/ 1684 w 2780"/>
                <a:gd name="T61" fmla="*/ 569 h 953"/>
                <a:gd name="T62" fmla="*/ 1684 w 2780"/>
                <a:gd name="T63" fmla="*/ 593 h 953"/>
                <a:gd name="T64" fmla="*/ 1690 w 2780"/>
                <a:gd name="T65" fmla="*/ 641 h 953"/>
                <a:gd name="T66" fmla="*/ 1709 w 2780"/>
                <a:gd name="T67" fmla="*/ 659 h 953"/>
                <a:gd name="T68" fmla="*/ 1702 w 2780"/>
                <a:gd name="T69" fmla="*/ 671 h 953"/>
                <a:gd name="T70" fmla="*/ 1690 w 2780"/>
                <a:gd name="T71" fmla="*/ 683 h 953"/>
                <a:gd name="T72" fmla="*/ 1612 w 2780"/>
                <a:gd name="T73" fmla="*/ 689 h 953"/>
                <a:gd name="T74" fmla="*/ 1535 w 2780"/>
                <a:gd name="T75" fmla="*/ 629 h 953"/>
                <a:gd name="T76" fmla="*/ 1389 w 2780"/>
                <a:gd name="T77" fmla="*/ 587 h 953"/>
                <a:gd name="T78" fmla="*/ 1240 w 2780"/>
                <a:gd name="T79" fmla="*/ 671 h 953"/>
                <a:gd name="T80" fmla="*/ 1058 w 2780"/>
                <a:gd name="T81" fmla="*/ 731 h 953"/>
                <a:gd name="T82" fmla="*/ 855 w 2780"/>
                <a:gd name="T83" fmla="*/ 743 h 953"/>
                <a:gd name="T84" fmla="*/ 656 w 2780"/>
                <a:gd name="T85" fmla="*/ 701 h 953"/>
                <a:gd name="T86" fmla="*/ 596 w 2780"/>
                <a:gd name="T87" fmla="*/ 695 h 953"/>
                <a:gd name="T88" fmla="*/ 584 w 2780"/>
                <a:gd name="T89" fmla="*/ 701 h 953"/>
                <a:gd name="T90" fmla="*/ 548 w 2780"/>
                <a:gd name="T91" fmla="*/ 731 h 953"/>
                <a:gd name="T92" fmla="*/ 450 w 2780"/>
                <a:gd name="T93" fmla="*/ 809 h 953"/>
                <a:gd name="T94" fmla="*/ 420 w 2780"/>
                <a:gd name="T95" fmla="*/ 821 h 953"/>
                <a:gd name="T96" fmla="*/ 396 w 2780"/>
                <a:gd name="T97" fmla="*/ 821 h 953"/>
                <a:gd name="T98" fmla="*/ 349 w 2780"/>
                <a:gd name="T99" fmla="*/ 827 h 953"/>
                <a:gd name="T100" fmla="*/ 223 w 2780"/>
                <a:gd name="T101" fmla="*/ 851 h 953"/>
                <a:gd name="T102" fmla="*/ 187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906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  <a:latin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9234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9235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3600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8A7992-0D11-4221-A489-261C5AB9911F}" type="slidenum">
              <a:rPr lang="ru-RU" alt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6356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F283A-0E71-4DDC-8AC3-AA74215DCA64}" type="slidenum">
              <a:rPr lang="ru-RU" alt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9381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39EF0-BD42-48AF-8D3F-FC44D28894DB}" type="slidenum">
              <a:rPr lang="ru-RU" alt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260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2CF00-31E7-449D-8B8B-1C44BC30D1B3}" type="slidenum">
              <a:rPr lang="ru-RU" alt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477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7D7AB-CEA3-407B-9DC9-2425DF00F4F7}" type="slidenum">
              <a:rPr lang="ru-RU" alt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7969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17ECD-F30F-4070-99E7-21E4FF67BAF7}" type="slidenum">
              <a:rPr lang="ru-RU" alt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660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F283A-0E71-4DDC-8AC3-AA74215DCA64}" type="slidenum">
              <a:rPr lang="ru-RU" alt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1931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CA9BC-7868-46E5-B28F-5155DCB2F2B3}" type="slidenum">
              <a:rPr lang="ru-RU" alt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9887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0B692-1D52-4C0C-808E-42332B7FD5F0}" type="slidenum">
              <a:rPr lang="ru-RU" alt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7023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33A2A-3A8E-4811-989E-A680242C4DD0}" type="slidenum">
              <a:rPr lang="ru-RU" alt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7849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34897-85CC-4B46-BA93-5476865FA788}" type="slidenum">
              <a:rPr lang="ru-RU" alt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0069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34074-9864-4463-9DBB-C5EE42107DBE}" type="slidenum">
              <a:rPr lang="ru-RU" alt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6244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8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CB128-FA23-4300-B1DF-031C8C842461}" type="slidenum">
              <a:rPr lang="ru-RU" alt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3869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10933-C25E-471E-A1BA-0EBF0AA7BAB8}" type="slidenum">
              <a:rPr lang="ru-RU" alt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537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39EF0-BD42-48AF-8D3F-FC44D28894DB}" type="slidenum">
              <a:rPr lang="ru-RU" alt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768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2CF00-31E7-449D-8B8B-1C44BC30D1B3}" type="slidenum">
              <a:rPr lang="ru-RU" alt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676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7D7AB-CEA3-407B-9DC9-2425DF00F4F7}" type="slidenum">
              <a:rPr lang="ru-RU" alt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359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17ECD-F30F-4070-99E7-21E4FF67BAF7}" type="slidenum">
              <a:rPr lang="ru-RU" alt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649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CA9BC-7868-46E5-B28F-5155DCB2F2B3}" type="slidenum">
              <a:rPr lang="ru-RU" alt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736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0B692-1D52-4C0C-808E-42332B7FD5F0}" type="slidenum">
              <a:rPr lang="ru-RU" alt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311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33A2A-3A8E-4811-989E-A680242C4DD0}" type="slidenum">
              <a:rPr lang="ru-RU" altLang="ru-RU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043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5D9E9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894 w 2780"/>
                <a:gd name="T1" fmla="*/ 18 h 953"/>
                <a:gd name="T2" fmla="*/ 2804 w 2780"/>
                <a:gd name="T3" fmla="*/ 24 h 953"/>
                <a:gd name="T4" fmla="*/ 2737 w 2780"/>
                <a:gd name="T5" fmla="*/ 102 h 953"/>
                <a:gd name="T6" fmla="*/ 2623 w 2780"/>
                <a:gd name="T7" fmla="*/ 156 h 953"/>
                <a:gd name="T8" fmla="*/ 2617 w 2780"/>
                <a:gd name="T9" fmla="*/ 222 h 953"/>
                <a:gd name="T10" fmla="*/ 2599 w 2780"/>
                <a:gd name="T11" fmla="*/ 246 h 953"/>
                <a:gd name="T12" fmla="*/ 2581 w 2780"/>
                <a:gd name="T13" fmla="*/ 252 h 953"/>
                <a:gd name="T14" fmla="*/ 2509 w 2780"/>
                <a:gd name="T15" fmla="*/ 210 h 953"/>
                <a:gd name="T16" fmla="*/ 2363 w 2780"/>
                <a:gd name="T17" fmla="*/ 192 h 953"/>
                <a:gd name="T18" fmla="*/ 2336 w 2780"/>
                <a:gd name="T19" fmla="*/ 186 h 953"/>
                <a:gd name="T20" fmla="*/ 2316 w 2780"/>
                <a:gd name="T21" fmla="*/ 192 h 953"/>
                <a:gd name="T22" fmla="*/ 2244 w 2780"/>
                <a:gd name="T23" fmla="*/ 228 h 953"/>
                <a:gd name="T24" fmla="*/ 2208 w 2780"/>
                <a:gd name="T25" fmla="*/ 240 h 953"/>
                <a:gd name="T26" fmla="*/ 2184 w 2780"/>
                <a:gd name="T27" fmla="*/ 246 h 953"/>
                <a:gd name="T28" fmla="*/ 2172 w 2780"/>
                <a:gd name="T29" fmla="*/ 258 h 953"/>
                <a:gd name="T30" fmla="*/ 2172 w 2780"/>
                <a:gd name="T31" fmla="*/ 276 h 953"/>
                <a:gd name="T32" fmla="*/ 2149 w 2780"/>
                <a:gd name="T33" fmla="*/ 300 h 953"/>
                <a:gd name="T34" fmla="*/ 2131 w 2780"/>
                <a:gd name="T35" fmla="*/ 312 h 953"/>
                <a:gd name="T36" fmla="*/ 2119 w 2780"/>
                <a:gd name="T37" fmla="*/ 324 h 953"/>
                <a:gd name="T38" fmla="*/ 2107 w 2780"/>
                <a:gd name="T39" fmla="*/ 336 h 953"/>
                <a:gd name="T40" fmla="*/ 2072 w 2780"/>
                <a:gd name="T41" fmla="*/ 342 h 953"/>
                <a:gd name="T42" fmla="*/ 1997 w 2780"/>
                <a:gd name="T43" fmla="*/ 336 h 953"/>
                <a:gd name="T44" fmla="*/ 1961 w 2780"/>
                <a:gd name="T45" fmla="*/ 330 h 953"/>
                <a:gd name="T46" fmla="*/ 1949 w 2780"/>
                <a:gd name="T47" fmla="*/ 342 h 953"/>
                <a:gd name="T48" fmla="*/ 1937 w 2780"/>
                <a:gd name="T49" fmla="*/ 354 h 953"/>
                <a:gd name="T50" fmla="*/ 1907 w 2780"/>
                <a:gd name="T51" fmla="*/ 360 h 953"/>
                <a:gd name="T52" fmla="*/ 1848 w 2780"/>
                <a:gd name="T53" fmla="*/ 342 h 953"/>
                <a:gd name="T54" fmla="*/ 1824 w 2780"/>
                <a:gd name="T55" fmla="*/ 342 h 953"/>
                <a:gd name="T56" fmla="*/ 1800 w 2780"/>
                <a:gd name="T57" fmla="*/ 354 h 953"/>
                <a:gd name="T58" fmla="*/ 1731 w 2780"/>
                <a:gd name="T59" fmla="*/ 425 h 953"/>
                <a:gd name="T60" fmla="*/ 1684 w 2780"/>
                <a:gd name="T61" fmla="*/ 569 h 953"/>
                <a:gd name="T62" fmla="*/ 1684 w 2780"/>
                <a:gd name="T63" fmla="*/ 593 h 953"/>
                <a:gd name="T64" fmla="*/ 1690 w 2780"/>
                <a:gd name="T65" fmla="*/ 641 h 953"/>
                <a:gd name="T66" fmla="*/ 1709 w 2780"/>
                <a:gd name="T67" fmla="*/ 659 h 953"/>
                <a:gd name="T68" fmla="*/ 1702 w 2780"/>
                <a:gd name="T69" fmla="*/ 671 h 953"/>
                <a:gd name="T70" fmla="*/ 1690 w 2780"/>
                <a:gd name="T71" fmla="*/ 683 h 953"/>
                <a:gd name="T72" fmla="*/ 1612 w 2780"/>
                <a:gd name="T73" fmla="*/ 689 h 953"/>
                <a:gd name="T74" fmla="*/ 1535 w 2780"/>
                <a:gd name="T75" fmla="*/ 629 h 953"/>
                <a:gd name="T76" fmla="*/ 1389 w 2780"/>
                <a:gd name="T77" fmla="*/ 587 h 953"/>
                <a:gd name="T78" fmla="*/ 1240 w 2780"/>
                <a:gd name="T79" fmla="*/ 671 h 953"/>
                <a:gd name="T80" fmla="*/ 1058 w 2780"/>
                <a:gd name="T81" fmla="*/ 731 h 953"/>
                <a:gd name="T82" fmla="*/ 855 w 2780"/>
                <a:gd name="T83" fmla="*/ 743 h 953"/>
                <a:gd name="T84" fmla="*/ 656 w 2780"/>
                <a:gd name="T85" fmla="*/ 701 h 953"/>
                <a:gd name="T86" fmla="*/ 596 w 2780"/>
                <a:gd name="T87" fmla="*/ 695 h 953"/>
                <a:gd name="T88" fmla="*/ 584 w 2780"/>
                <a:gd name="T89" fmla="*/ 701 h 953"/>
                <a:gd name="T90" fmla="*/ 548 w 2780"/>
                <a:gd name="T91" fmla="*/ 731 h 953"/>
                <a:gd name="T92" fmla="*/ 450 w 2780"/>
                <a:gd name="T93" fmla="*/ 809 h 953"/>
                <a:gd name="T94" fmla="*/ 420 w 2780"/>
                <a:gd name="T95" fmla="*/ 821 h 953"/>
                <a:gd name="T96" fmla="*/ 396 w 2780"/>
                <a:gd name="T97" fmla="*/ 821 h 953"/>
                <a:gd name="T98" fmla="*/ 349 w 2780"/>
                <a:gd name="T99" fmla="*/ 827 h 953"/>
                <a:gd name="T100" fmla="*/ 223 w 2780"/>
                <a:gd name="T101" fmla="*/ 851 h 953"/>
                <a:gd name="T102" fmla="*/ 187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906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  <a:latin typeface="Arial" charset="0"/>
              </a:endParaRPr>
            </a:p>
          </p:txBody>
        </p:sp>
        <p:sp>
          <p:nvSpPr>
            <p:cNvPr id="819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19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19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19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0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0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0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0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0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0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0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0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0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0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8210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211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8212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8213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2C29A4-C160-47B6-BB25-E70C3033E7D5}" type="slidenum">
              <a:rPr lang="ru-RU" altLang="ru-RU">
                <a:solidFill>
                  <a:srgbClr val="EAEAEA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821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5486245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5D9E9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894 w 2780"/>
                <a:gd name="T1" fmla="*/ 18 h 953"/>
                <a:gd name="T2" fmla="*/ 2804 w 2780"/>
                <a:gd name="T3" fmla="*/ 24 h 953"/>
                <a:gd name="T4" fmla="*/ 2737 w 2780"/>
                <a:gd name="T5" fmla="*/ 102 h 953"/>
                <a:gd name="T6" fmla="*/ 2623 w 2780"/>
                <a:gd name="T7" fmla="*/ 156 h 953"/>
                <a:gd name="T8" fmla="*/ 2617 w 2780"/>
                <a:gd name="T9" fmla="*/ 222 h 953"/>
                <a:gd name="T10" fmla="*/ 2599 w 2780"/>
                <a:gd name="T11" fmla="*/ 246 h 953"/>
                <a:gd name="T12" fmla="*/ 2581 w 2780"/>
                <a:gd name="T13" fmla="*/ 252 h 953"/>
                <a:gd name="T14" fmla="*/ 2509 w 2780"/>
                <a:gd name="T15" fmla="*/ 210 h 953"/>
                <a:gd name="T16" fmla="*/ 2363 w 2780"/>
                <a:gd name="T17" fmla="*/ 192 h 953"/>
                <a:gd name="T18" fmla="*/ 2336 w 2780"/>
                <a:gd name="T19" fmla="*/ 186 h 953"/>
                <a:gd name="T20" fmla="*/ 2316 w 2780"/>
                <a:gd name="T21" fmla="*/ 192 h 953"/>
                <a:gd name="T22" fmla="*/ 2244 w 2780"/>
                <a:gd name="T23" fmla="*/ 228 h 953"/>
                <a:gd name="T24" fmla="*/ 2208 w 2780"/>
                <a:gd name="T25" fmla="*/ 240 h 953"/>
                <a:gd name="T26" fmla="*/ 2184 w 2780"/>
                <a:gd name="T27" fmla="*/ 246 h 953"/>
                <a:gd name="T28" fmla="*/ 2172 w 2780"/>
                <a:gd name="T29" fmla="*/ 258 h 953"/>
                <a:gd name="T30" fmla="*/ 2172 w 2780"/>
                <a:gd name="T31" fmla="*/ 276 h 953"/>
                <a:gd name="T32" fmla="*/ 2149 w 2780"/>
                <a:gd name="T33" fmla="*/ 300 h 953"/>
                <a:gd name="T34" fmla="*/ 2131 w 2780"/>
                <a:gd name="T35" fmla="*/ 312 h 953"/>
                <a:gd name="T36" fmla="*/ 2119 w 2780"/>
                <a:gd name="T37" fmla="*/ 324 h 953"/>
                <a:gd name="T38" fmla="*/ 2107 w 2780"/>
                <a:gd name="T39" fmla="*/ 336 h 953"/>
                <a:gd name="T40" fmla="*/ 2072 w 2780"/>
                <a:gd name="T41" fmla="*/ 342 h 953"/>
                <a:gd name="T42" fmla="*/ 1997 w 2780"/>
                <a:gd name="T43" fmla="*/ 336 h 953"/>
                <a:gd name="T44" fmla="*/ 1961 w 2780"/>
                <a:gd name="T45" fmla="*/ 330 h 953"/>
                <a:gd name="T46" fmla="*/ 1949 w 2780"/>
                <a:gd name="T47" fmla="*/ 342 h 953"/>
                <a:gd name="T48" fmla="*/ 1937 w 2780"/>
                <a:gd name="T49" fmla="*/ 354 h 953"/>
                <a:gd name="T50" fmla="*/ 1907 w 2780"/>
                <a:gd name="T51" fmla="*/ 360 h 953"/>
                <a:gd name="T52" fmla="*/ 1848 w 2780"/>
                <a:gd name="T53" fmla="*/ 342 h 953"/>
                <a:gd name="T54" fmla="*/ 1824 w 2780"/>
                <a:gd name="T55" fmla="*/ 342 h 953"/>
                <a:gd name="T56" fmla="*/ 1800 w 2780"/>
                <a:gd name="T57" fmla="*/ 354 h 953"/>
                <a:gd name="T58" fmla="*/ 1731 w 2780"/>
                <a:gd name="T59" fmla="*/ 425 h 953"/>
                <a:gd name="T60" fmla="*/ 1684 w 2780"/>
                <a:gd name="T61" fmla="*/ 569 h 953"/>
                <a:gd name="T62" fmla="*/ 1684 w 2780"/>
                <a:gd name="T63" fmla="*/ 593 h 953"/>
                <a:gd name="T64" fmla="*/ 1690 w 2780"/>
                <a:gd name="T65" fmla="*/ 641 h 953"/>
                <a:gd name="T66" fmla="*/ 1709 w 2780"/>
                <a:gd name="T67" fmla="*/ 659 h 953"/>
                <a:gd name="T68" fmla="*/ 1702 w 2780"/>
                <a:gd name="T69" fmla="*/ 671 h 953"/>
                <a:gd name="T70" fmla="*/ 1690 w 2780"/>
                <a:gd name="T71" fmla="*/ 683 h 953"/>
                <a:gd name="T72" fmla="*/ 1612 w 2780"/>
                <a:gd name="T73" fmla="*/ 689 h 953"/>
                <a:gd name="T74" fmla="*/ 1535 w 2780"/>
                <a:gd name="T75" fmla="*/ 629 h 953"/>
                <a:gd name="T76" fmla="*/ 1389 w 2780"/>
                <a:gd name="T77" fmla="*/ 587 h 953"/>
                <a:gd name="T78" fmla="*/ 1240 w 2780"/>
                <a:gd name="T79" fmla="*/ 671 h 953"/>
                <a:gd name="T80" fmla="*/ 1058 w 2780"/>
                <a:gd name="T81" fmla="*/ 731 h 953"/>
                <a:gd name="T82" fmla="*/ 855 w 2780"/>
                <a:gd name="T83" fmla="*/ 743 h 953"/>
                <a:gd name="T84" fmla="*/ 656 w 2780"/>
                <a:gd name="T85" fmla="*/ 701 h 953"/>
                <a:gd name="T86" fmla="*/ 596 w 2780"/>
                <a:gd name="T87" fmla="*/ 695 h 953"/>
                <a:gd name="T88" fmla="*/ 584 w 2780"/>
                <a:gd name="T89" fmla="*/ 701 h 953"/>
                <a:gd name="T90" fmla="*/ 548 w 2780"/>
                <a:gd name="T91" fmla="*/ 731 h 953"/>
                <a:gd name="T92" fmla="*/ 450 w 2780"/>
                <a:gd name="T93" fmla="*/ 809 h 953"/>
                <a:gd name="T94" fmla="*/ 420 w 2780"/>
                <a:gd name="T95" fmla="*/ 821 h 953"/>
                <a:gd name="T96" fmla="*/ 396 w 2780"/>
                <a:gd name="T97" fmla="*/ 821 h 953"/>
                <a:gd name="T98" fmla="*/ 349 w 2780"/>
                <a:gd name="T99" fmla="*/ 827 h 953"/>
                <a:gd name="T100" fmla="*/ 223 w 2780"/>
                <a:gd name="T101" fmla="*/ 851 h 953"/>
                <a:gd name="T102" fmla="*/ 187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906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  <a:latin typeface="Arial" charset="0"/>
              </a:endParaRPr>
            </a:p>
          </p:txBody>
        </p:sp>
        <p:sp>
          <p:nvSpPr>
            <p:cNvPr id="819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19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19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19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0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0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0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0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0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0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0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0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0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0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EAEAEA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8210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211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8212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8213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2C29A4-C160-47B6-BB25-E70C3033E7D5}" type="slidenum">
              <a:rPr lang="ru-RU" altLang="ru-RU">
                <a:solidFill>
                  <a:srgbClr val="EAEAEA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EAEAEA"/>
              </a:solidFill>
            </a:endParaRPr>
          </a:p>
        </p:txBody>
      </p:sp>
      <p:sp>
        <p:nvSpPr>
          <p:cNvPr id="821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3825033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11188" y="0"/>
            <a:ext cx="8075612" cy="69215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4000" b="1" dirty="0" smtClean="0">
                <a:solidFill>
                  <a:srgbClr val="FFFF00"/>
                </a:solidFill>
                <a:effectLst/>
              </a:rPr>
              <a:t>Проект «Сказки А.С. Пушкина»</a:t>
            </a:r>
          </a:p>
        </p:txBody>
      </p:sp>
      <p:pic>
        <p:nvPicPr>
          <p:cNvPr id="8089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3675" y="717550"/>
            <a:ext cx="4165600" cy="31242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900" name="Picture 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5900" y="4008438"/>
            <a:ext cx="3924300" cy="2754312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901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0" y="728663"/>
            <a:ext cx="4418013" cy="3313112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902" name="Picture 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79950" y="4154488"/>
            <a:ext cx="4140200" cy="2611437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9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7950" y="152400"/>
            <a:ext cx="4705350" cy="3529013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23" name="Picture 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1125" y="3717925"/>
            <a:ext cx="4532313" cy="3024188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24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22838" y="152400"/>
            <a:ext cx="4027487" cy="3241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25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22838" y="3573463"/>
            <a:ext cx="4008437" cy="316865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900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Объект 6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075" y="144463"/>
            <a:ext cx="4316413" cy="3465512"/>
          </a:xfrm>
        </p:spPr>
      </p:pic>
      <p:pic>
        <p:nvPicPr>
          <p:cNvPr id="82947" name="Объект 8"/>
          <p:cNvPicPr>
            <a:picLocks noGrp="1" noChangeAspect="1"/>
          </p:cNvPicPr>
          <p:nvPr>
            <p:ph sz="quarter" idx="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388" y="3649663"/>
            <a:ext cx="4057650" cy="3044825"/>
          </a:xfrm>
        </p:spPr>
      </p:pic>
      <p:pic>
        <p:nvPicPr>
          <p:cNvPr id="82948" name="Объект 10"/>
          <p:cNvPicPr>
            <a:picLocks noGrp="1" noChangeAspect="1"/>
          </p:cNvPicPr>
          <p:nvPr>
            <p:ph sz="quarter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11675" y="166688"/>
            <a:ext cx="4416425" cy="3313112"/>
          </a:xfrm>
        </p:spPr>
      </p:pic>
      <p:pic>
        <p:nvPicPr>
          <p:cNvPr id="82949" name="Рисунок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3100" y="3609975"/>
            <a:ext cx="4445000" cy="308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782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68313" y="115888"/>
            <a:ext cx="8218487" cy="1017587"/>
          </a:xfrm>
        </p:spPr>
        <p:txBody>
          <a:bodyPr/>
          <a:lstStyle/>
          <a:p>
            <a:pPr algn="l">
              <a:defRPr/>
            </a:pPr>
            <a:r>
              <a:rPr lang="ru-RU" sz="3200" dirty="0">
                <a:solidFill>
                  <a:srgbClr val="FFFF00"/>
                </a:solidFill>
                <a:effectLst/>
              </a:rPr>
              <a:t>Проект по сказкам</a:t>
            </a:r>
            <a:r>
              <a:rPr lang="ru-RU" sz="3200" dirty="0" smtClean="0">
                <a:solidFill>
                  <a:srgbClr val="FFFF00"/>
                </a:solidFill>
                <a:effectLst/>
              </a:rPr>
              <a:t/>
            </a:r>
            <a:br>
              <a:rPr lang="ru-RU" sz="3200" dirty="0" smtClean="0">
                <a:solidFill>
                  <a:srgbClr val="FFFF00"/>
                </a:solidFill>
                <a:effectLst/>
              </a:rPr>
            </a:br>
            <a:r>
              <a:rPr lang="ru-RU" sz="3200" dirty="0" smtClean="0">
                <a:solidFill>
                  <a:srgbClr val="FFFF00"/>
                </a:solidFill>
                <a:effectLst/>
              </a:rPr>
              <a:t>«Братья Гримм»</a:t>
            </a:r>
            <a:endParaRPr lang="ru-RU" sz="3200" dirty="0">
              <a:solidFill>
                <a:srgbClr val="FFFF00"/>
              </a:solidFill>
              <a:effectLst/>
            </a:endParaRPr>
          </a:p>
        </p:txBody>
      </p:sp>
      <p:pic>
        <p:nvPicPr>
          <p:cNvPr id="83971" name="Объект 6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288" y="1133475"/>
            <a:ext cx="3540125" cy="2655888"/>
          </a:xfrm>
        </p:spPr>
      </p:pic>
      <p:pic>
        <p:nvPicPr>
          <p:cNvPr id="83972" name="Объект 7"/>
          <p:cNvPicPr>
            <a:picLocks noGrp="1" noChangeAspect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87925" y="1114425"/>
            <a:ext cx="3698875" cy="2774950"/>
          </a:xfrm>
        </p:spPr>
      </p:pic>
      <p:pic>
        <p:nvPicPr>
          <p:cNvPr id="83973" name="Объект 10"/>
          <p:cNvPicPr>
            <a:picLocks noGrp="1" noChangeAspect="1"/>
          </p:cNvPicPr>
          <p:nvPr>
            <p:ph sz="quarter" idx="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0825" y="3925888"/>
            <a:ext cx="3684588" cy="2763837"/>
          </a:xfrm>
        </p:spPr>
      </p:pic>
      <p:pic>
        <p:nvPicPr>
          <p:cNvPr id="83974" name="Объект 11"/>
          <p:cNvPicPr>
            <a:picLocks noGrp="1" noChangeAspect="1"/>
          </p:cNvPicPr>
          <p:nvPr>
            <p:ph sz="quarter" idx="4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6763" y="3925888"/>
            <a:ext cx="3698875" cy="2774950"/>
          </a:xfrm>
        </p:spPr>
      </p:pic>
    </p:spTree>
    <p:extLst>
      <p:ext uri="{BB962C8B-B14F-4D97-AF65-F5344CB8AC3E}">
        <p14:creationId xmlns:p14="http://schemas.microsoft.com/office/powerpoint/2010/main" val="370687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23528" y="188640"/>
            <a:ext cx="8363272" cy="57653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600" b="1" dirty="0" smtClean="0">
                <a:solidFill>
                  <a:srgbClr val="FFFF00"/>
                </a:solidFill>
                <a:effectLst/>
              </a:rPr>
              <a:t>Проект «Математическая сказка»</a:t>
            </a:r>
          </a:p>
        </p:txBody>
      </p:sp>
      <p:pic>
        <p:nvPicPr>
          <p:cNvPr id="8499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196752"/>
            <a:ext cx="4465637" cy="388302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996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16016" y="980728"/>
            <a:ext cx="4000500" cy="2998788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997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4008" y="4005064"/>
            <a:ext cx="2232025" cy="27813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132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79388" y="115888"/>
            <a:ext cx="8640762" cy="504825"/>
          </a:xfrm>
        </p:spPr>
        <p:txBody>
          <a:bodyPr/>
          <a:lstStyle/>
          <a:p>
            <a:pPr algn="l">
              <a:defRPr/>
            </a:pPr>
            <a:r>
              <a:rPr lang="ru-RU" sz="2800" b="1" dirty="0" smtClean="0">
                <a:solidFill>
                  <a:srgbClr val="FFFF00"/>
                </a:solidFill>
                <a:effectLst/>
              </a:rPr>
              <a:t>Проект по литературному чтению </a:t>
            </a:r>
            <a:br>
              <a:rPr lang="ru-RU" sz="2800" b="1" dirty="0" smtClean="0">
                <a:solidFill>
                  <a:srgbClr val="FFFF00"/>
                </a:solidFill>
                <a:effectLst/>
              </a:rPr>
            </a:br>
            <a:r>
              <a:rPr lang="ru-RU" sz="2800" b="1" dirty="0" smtClean="0">
                <a:solidFill>
                  <a:srgbClr val="FFFF00"/>
                </a:solidFill>
                <a:effectLst/>
              </a:rPr>
              <a:t>«Летописи . Былины. Жития»</a:t>
            </a:r>
            <a:endParaRPr lang="ru-RU" sz="2800" b="1" dirty="0">
              <a:solidFill>
                <a:srgbClr val="FFFF00"/>
              </a:solidFill>
              <a:effectLst/>
            </a:endParaRPr>
          </a:p>
        </p:txBody>
      </p:sp>
      <p:pic>
        <p:nvPicPr>
          <p:cNvPr id="86019" name="Объект 2"/>
          <p:cNvPicPr>
            <a:picLocks noGrp="1" noChangeAspect="1"/>
          </p:cNvPicPr>
          <p:nvPr>
            <p:ph sz="quarter" idx="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84738" y="3843338"/>
            <a:ext cx="3600450" cy="2924175"/>
          </a:xfrm>
        </p:spPr>
      </p:pic>
      <p:pic>
        <p:nvPicPr>
          <p:cNvPr id="86020" name="Объект 6"/>
          <p:cNvPicPr>
            <a:picLocks noGrp="1" noChangeAspect="1"/>
          </p:cNvPicPr>
          <p:nvPr>
            <p:ph sz="quarter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388" y="874713"/>
            <a:ext cx="4248150" cy="2894012"/>
          </a:xfrm>
        </p:spPr>
      </p:pic>
      <p:pic>
        <p:nvPicPr>
          <p:cNvPr id="86021" name="Объект 1"/>
          <p:cNvPicPr>
            <a:picLocks noGrp="1" noChangeAspect="1"/>
          </p:cNvPicPr>
          <p:nvPr>
            <p:ph sz="quarter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76825" y="815975"/>
            <a:ext cx="3557588" cy="2952750"/>
          </a:xfrm>
        </p:spPr>
      </p:pic>
      <p:pic>
        <p:nvPicPr>
          <p:cNvPr id="86022" name="Объект 2"/>
          <p:cNvPicPr>
            <a:picLocks noGrp="1" noChangeAspect="1"/>
          </p:cNvPicPr>
          <p:nvPr>
            <p:ph sz="quarter" idx="3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850" y="3843338"/>
            <a:ext cx="3887788" cy="2914650"/>
          </a:xfrm>
        </p:spPr>
      </p:pic>
    </p:spTree>
    <p:extLst>
      <p:ext uri="{BB962C8B-B14F-4D97-AF65-F5344CB8AC3E}">
        <p14:creationId xmlns:p14="http://schemas.microsoft.com/office/powerpoint/2010/main" val="172087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Объект 3"/>
          <p:cNvPicPr>
            <a:picLocks noGrp="1" noChangeAspect="1"/>
          </p:cNvPicPr>
          <p:nvPr>
            <p:ph sz="quarter" idx="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76800" y="3602038"/>
            <a:ext cx="4016375" cy="3181350"/>
          </a:xfrm>
        </p:spPr>
      </p:pic>
      <p:pic>
        <p:nvPicPr>
          <p:cNvPr id="87043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150" y="296863"/>
            <a:ext cx="4446588" cy="333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4" name="Объект 9"/>
          <p:cNvPicPr>
            <a:picLocks noGrp="1" noChangeAspect="1"/>
          </p:cNvPicPr>
          <p:nvPr>
            <p:ph sz="quarter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38700" y="296863"/>
            <a:ext cx="4176713" cy="3132137"/>
          </a:xfrm>
        </p:spPr>
      </p:pic>
      <p:pic>
        <p:nvPicPr>
          <p:cNvPr id="87045" name="Объект 8"/>
          <p:cNvPicPr>
            <a:picLocks noGrp="1" noChangeAspect="1"/>
          </p:cNvPicPr>
          <p:nvPr>
            <p:ph sz="quarter" idx="3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850" y="3749675"/>
            <a:ext cx="4098925" cy="3073400"/>
          </a:xfrm>
        </p:spPr>
      </p:pic>
    </p:spTree>
    <p:extLst>
      <p:ext uri="{BB962C8B-B14F-4D97-AF65-F5344CB8AC3E}">
        <p14:creationId xmlns:p14="http://schemas.microsoft.com/office/powerpoint/2010/main" val="167234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клон">
  <a:themeElements>
    <a:clrScheme name="Склон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Склон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Склон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Склон">
  <a:themeElements>
    <a:clrScheme name="Склон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Склон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Склон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19</Words>
  <Application>Microsoft Office PowerPoint</Application>
  <PresentationFormat>Экран (4:3)</PresentationFormat>
  <Paragraphs>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Склон</vt:lpstr>
      <vt:lpstr>1_Склон</vt:lpstr>
      <vt:lpstr>Проект «Сказки А.С. Пушкина»</vt:lpstr>
      <vt:lpstr>Презентация PowerPoint</vt:lpstr>
      <vt:lpstr>Презентация PowerPoint</vt:lpstr>
      <vt:lpstr>Проект по сказкам «Братья Гримм»</vt:lpstr>
      <vt:lpstr>Проект «Математическая сказка»</vt:lpstr>
      <vt:lpstr>Проект по литературному чтению  «Летописи . Былины. Жития»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«Сочиняем сказку»</dc:title>
  <dc:creator>admin</dc:creator>
  <cp:lastModifiedBy>Бессарабов Александр Юрьевич</cp:lastModifiedBy>
  <cp:revision>3</cp:revision>
  <dcterms:created xsi:type="dcterms:W3CDTF">2019-02-27T11:23:30Z</dcterms:created>
  <dcterms:modified xsi:type="dcterms:W3CDTF">2019-02-28T04:00:57Z</dcterms:modified>
</cp:coreProperties>
</file>