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9"/>
            <a:ext cx="7772400" cy="1080119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Муниципальное казенное образовательное учреждение</a:t>
            </a:r>
            <a:br>
              <a:rPr lang="ru-RU" sz="2000" dirty="0" smtClean="0"/>
            </a:br>
            <a:r>
              <a:rPr lang="ru-RU" sz="2000" dirty="0" smtClean="0"/>
              <a:t>«Детский сад комбинированного вида № 10»</a:t>
            </a:r>
            <a:br>
              <a:rPr lang="ru-RU" sz="2000" dirty="0" smtClean="0"/>
            </a:br>
            <a:r>
              <a:rPr lang="ru-RU" sz="2000" dirty="0" smtClean="0"/>
              <a:t>города Аши Челябинской области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340768"/>
            <a:ext cx="8496944" cy="5184576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r"/>
            <a:endParaRPr lang="ru-RU" sz="2000" b="1" dirty="0" smtClean="0">
              <a:solidFill>
                <a:schemeClr val="tx1"/>
              </a:solidFill>
            </a:endParaRPr>
          </a:p>
          <a:p>
            <a:pPr algn="r"/>
            <a:endParaRPr lang="ru-RU" sz="2000" b="1" dirty="0" smtClean="0">
              <a:solidFill>
                <a:schemeClr val="tx1"/>
              </a:solidFill>
            </a:endParaRPr>
          </a:p>
          <a:p>
            <a:pPr algn="r"/>
            <a:r>
              <a:rPr lang="ru-RU" sz="2000" b="1" dirty="0" smtClean="0">
                <a:solidFill>
                  <a:schemeClr val="tx1"/>
                </a:solidFill>
              </a:rPr>
              <a:t>Выполнила: Вылегжанина С. А.,</a:t>
            </a:r>
          </a:p>
          <a:p>
            <a:r>
              <a:rPr lang="ru-RU" sz="2000" b="1" dirty="0" smtClean="0">
                <a:solidFill>
                  <a:schemeClr val="tx1"/>
                </a:solidFill>
              </a:rPr>
              <a:t>                                                                                                         учитель-логопед</a:t>
            </a: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 t="19674" b="21840"/>
          <a:stretch>
            <a:fillRect/>
          </a:stretch>
        </p:blipFill>
        <p:spPr bwMode="auto">
          <a:xfrm>
            <a:off x="1835696" y="2276872"/>
            <a:ext cx="552450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53" t="3533" r="2253"/>
          <a:stretch>
            <a:fillRect/>
          </a:stretch>
        </p:blipFill>
        <p:spPr bwMode="auto">
          <a:xfrm>
            <a:off x="251520" y="548680"/>
            <a:ext cx="8640960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53" t="3533" r="2253"/>
          <a:stretch>
            <a:fillRect/>
          </a:stretch>
        </p:blipFill>
        <p:spPr bwMode="auto">
          <a:xfrm>
            <a:off x="251520" y="548680"/>
            <a:ext cx="8640960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Downloads\МЭО Лето\1642991906_67-phonoteka-org-p-fon-dlya-prezentatsii-kniga-raskritaya-73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871296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11560" y="476672"/>
            <a:ext cx="3744416" cy="612068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860032" y="476672"/>
            <a:ext cx="3744416" cy="612068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C:\Users\User\Downloads\20231030_140447.jpg"/>
          <p:cNvPicPr/>
          <p:nvPr/>
        </p:nvPicPr>
        <p:blipFill>
          <a:blip r:embed="rId3" cstate="print">
            <a:lum contrast="20000"/>
          </a:blip>
          <a:srcRect l="1879" t="12733" r="48377" b="30901"/>
          <a:stretch>
            <a:fillRect/>
          </a:stretch>
        </p:blipFill>
        <p:spPr bwMode="auto">
          <a:xfrm>
            <a:off x="683568" y="980728"/>
            <a:ext cx="3528392" cy="48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User\Downloads\20231030_140447.jpg"/>
          <p:cNvPicPr/>
          <p:nvPr/>
        </p:nvPicPr>
        <p:blipFill>
          <a:blip r:embed="rId4" cstate="print">
            <a:lum contrast="20000"/>
          </a:blip>
          <a:srcRect l="52478" t="12733" b="30901"/>
          <a:stretch>
            <a:fillRect/>
          </a:stretch>
        </p:blipFill>
        <p:spPr bwMode="auto">
          <a:xfrm>
            <a:off x="5076056" y="980728"/>
            <a:ext cx="3528392" cy="48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Downloads\МЭО Лето\1642991906_67-phonoteka-org-p-fon-dlya-prezentatsii-kniga-raskritaya-73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871296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39552" y="476672"/>
            <a:ext cx="3744416" cy="612068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932040" y="476672"/>
            <a:ext cx="3744416" cy="612068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C:\Users\User\Downloads\МЭО Лето\1c22615d-b41f-42fe-a1f4-969545bfb075_original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484784"/>
            <a:ext cx="3420000" cy="39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User\Downloads\МЭО Лето\91252137-grustnaia-tuchka-risunok-1.jpg"/>
          <p:cNvPicPr/>
          <p:nvPr/>
        </p:nvPicPr>
        <p:blipFill>
          <a:blip r:embed="rId4" cstate="print">
            <a:lum contrast="-20000"/>
          </a:blip>
          <a:srcRect l="4231" r="7308"/>
          <a:stretch>
            <a:fillRect/>
          </a:stretch>
        </p:blipFill>
        <p:spPr bwMode="auto">
          <a:xfrm>
            <a:off x="4932040" y="1988840"/>
            <a:ext cx="3552825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Downloads\МЭО Лето\1642991906_67-phonoteka-org-p-fon-dlya-prezentatsii-kniga-raskritaya-73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871296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39552" y="476672"/>
            <a:ext cx="3744416" cy="612068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932040" y="476672"/>
            <a:ext cx="3744416" cy="619268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C:\Users\User\Downloads\МЭО Лето\1673575177_gas-kvas-com-p-luzhi-risunok-detskii-14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-10000"/>
          </a:blip>
          <a:srcRect t="20870" b="7185"/>
          <a:stretch>
            <a:fillRect/>
          </a:stretch>
        </p:blipFill>
        <p:spPr bwMode="auto">
          <a:xfrm>
            <a:off x="1331640" y="908719"/>
            <a:ext cx="2232248" cy="122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трелка вниз 5"/>
          <p:cNvSpPr/>
          <p:nvPr/>
        </p:nvSpPr>
        <p:spPr>
          <a:xfrm>
            <a:off x="2195736" y="2492896"/>
            <a:ext cx="484632" cy="978408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C:\Users\User\Downloads\МЭО Лето\1673575178_gas-kvas-com-p-luzhi-risunok-detskii-15.jpg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-10000"/>
          </a:blip>
          <a:srcRect l="5482" t="4467" r="5779"/>
          <a:stretch>
            <a:fillRect/>
          </a:stretch>
        </p:blipFill>
        <p:spPr bwMode="auto">
          <a:xfrm>
            <a:off x="1403648" y="4149079"/>
            <a:ext cx="2018030" cy="21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трелка вниз 8"/>
          <p:cNvSpPr/>
          <p:nvPr/>
        </p:nvSpPr>
        <p:spPr>
          <a:xfrm>
            <a:off x="6588224" y="2564904"/>
            <a:ext cx="484632" cy="978408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 descr="C:\Users\User\Downloads\МЭО Лето\83017b080c0a8657164b33f0667360c0.jpg"/>
          <p:cNvPicPr/>
          <p:nvPr/>
        </p:nvPicPr>
        <p:blipFill>
          <a:blip r:embed="rId5" cstate="print"/>
          <a:srcRect l="14823" r="13938"/>
          <a:stretch>
            <a:fillRect/>
          </a:stretch>
        </p:blipFill>
        <p:spPr bwMode="auto">
          <a:xfrm>
            <a:off x="6228184" y="764704"/>
            <a:ext cx="129540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C:\Users\User\Downloads\МЭО Лето\83017b080c0a8657164b33f0667360c0.jpg"/>
          <p:cNvPicPr/>
          <p:nvPr/>
        </p:nvPicPr>
        <p:blipFill>
          <a:blip r:embed="rId5" cstate="print"/>
          <a:srcRect l="14823" r="13938"/>
          <a:stretch>
            <a:fillRect/>
          </a:stretch>
        </p:blipFill>
        <p:spPr bwMode="auto">
          <a:xfrm>
            <a:off x="5364088" y="4005064"/>
            <a:ext cx="129540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C:\Users\User\Downloads\МЭО Лето\83017b080c0a8657164b33f0667360c0.jpg"/>
          <p:cNvPicPr/>
          <p:nvPr/>
        </p:nvPicPr>
        <p:blipFill>
          <a:blip r:embed="rId5" cstate="print"/>
          <a:srcRect l="14823" r="13938"/>
          <a:stretch>
            <a:fillRect/>
          </a:stretch>
        </p:blipFill>
        <p:spPr bwMode="auto">
          <a:xfrm>
            <a:off x="7020272" y="4653136"/>
            <a:ext cx="129540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Downloads\МЭО Лето\1642991906_67-phonoteka-org-p-fon-dlya-prezentatsii-kniga-raskritaya-73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871296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39552" y="476672"/>
            <a:ext cx="3744416" cy="612068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004048" y="476672"/>
            <a:ext cx="3744416" cy="612068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C:\Users\User\Downloads\МЭО Лето\24.png"/>
          <p:cNvPicPr/>
          <p:nvPr/>
        </p:nvPicPr>
        <p:blipFill>
          <a:blip r:embed="rId3" cstate="print"/>
          <a:srcRect l="19658" t="5469" r="13675" b="6641"/>
          <a:stretch>
            <a:fillRect/>
          </a:stretch>
        </p:blipFill>
        <p:spPr bwMode="auto">
          <a:xfrm>
            <a:off x="1835696" y="836712"/>
            <a:ext cx="144016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трелка вниз 5"/>
          <p:cNvSpPr/>
          <p:nvPr/>
        </p:nvSpPr>
        <p:spPr>
          <a:xfrm>
            <a:off x="2195736" y="2708920"/>
            <a:ext cx="484632" cy="978408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C:\Users\User\Downloads\МЭО Лето\24.png"/>
          <p:cNvPicPr/>
          <p:nvPr/>
        </p:nvPicPr>
        <p:blipFill>
          <a:blip r:embed="rId4" cstate="print"/>
          <a:srcRect l="19658" t="5469" r="13675" b="6641"/>
          <a:stretch>
            <a:fillRect/>
          </a:stretch>
        </p:blipFill>
        <p:spPr bwMode="auto">
          <a:xfrm>
            <a:off x="611560" y="4221088"/>
            <a:ext cx="1440160" cy="12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User\Downloads\МЭО Лето\24.png"/>
          <p:cNvPicPr/>
          <p:nvPr/>
        </p:nvPicPr>
        <p:blipFill>
          <a:blip r:embed="rId4" cstate="print"/>
          <a:srcRect l="19658" t="5469" r="13675" b="6641"/>
          <a:stretch>
            <a:fillRect/>
          </a:stretch>
        </p:blipFill>
        <p:spPr bwMode="auto">
          <a:xfrm>
            <a:off x="2771800" y="4221088"/>
            <a:ext cx="1440160" cy="12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User\Downloads\МЭО Лето\24.png"/>
          <p:cNvPicPr/>
          <p:nvPr/>
        </p:nvPicPr>
        <p:blipFill>
          <a:blip r:embed="rId4" cstate="print"/>
          <a:srcRect l="19658" t="5469" r="13675" b="6641"/>
          <a:stretch>
            <a:fillRect/>
          </a:stretch>
        </p:blipFill>
        <p:spPr bwMode="auto">
          <a:xfrm>
            <a:off x="1331640" y="5157192"/>
            <a:ext cx="1440160" cy="12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User\Downloads\МЭО Лето\kartinki-dozhd-rain-23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908720"/>
            <a:ext cx="1685925" cy="13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Стрелка вниз 11"/>
          <p:cNvSpPr/>
          <p:nvPr/>
        </p:nvSpPr>
        <p:spPr>
          <a:xfrm>
            <a:off x="6588224" y="2708920"/>
            <a:ext cx="484632" cy="978408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 descr="C:\Users\User\Downloads\МЭО Лето\kartinki-dozhd-rain-23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8064" y="3933056"/>
            <a:ext cx="1685925" cy="11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C:\Users\User\Downloads\МЭО Лето\kartinki-dozhd-rain-23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6256" y="4869160"/>
            <a:ext cx="1685925" cy="13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Downloads\МЭО Лето\1642991906_67-phonoteka-org-p-fon-dlya-prezentatsii-kniga-raskritaya-73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871296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39552" y="476672"/>
            <a:ext cx="3744416" cy="612068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860032" y="476672"/>
            <a:ext cx="3744416" cy="612068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C:\Users\User\Downloads\20231030_142230.jpg"/>
          <p:cNvPicPr/>
          <p:nvPr/>
        </p:nvPicPr>
        <p:blipFill>
          <a:blip r:embed="rId3" cstate="print">
            <a:lum bright="-10000" contrast="20000"/>
          </a:blip>
          <a:srcRect l="8825" t="9742" r="11322" b="11083"/>
          <a:stretch>
            <a:fillRect/>
          </a:stretch>
        </p:blipFill>
        <p:spPr bwMode="auto">
          <a:xfrm rot="5400000">
            <a:off x="-396432" y="1772696"/>
            <a:ext cx="5580000" cy="34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User\Downloads\20231030_141941.jpg"/>
          <p:cNvPicPr/>
          <p:nvPr/>
        </p:nvPicPr>
        <p:blipFill>
          <a:blip r:embed="rId4" cstate="print">
            <a:lum bright="-10000" contrast="20000"/>
          </a:blip>
          <a:srcRect l="1283" t="5616" r="11812" b="7534"/>
          <a:stretch>
            <a:fillRect/>
          </a:stretch>
        </p:blipFill>
        <p:spPr bwMode="auto">
          <a:xfrm>
            <a:off x="5076056" y="692696"/>
            <a:ext cx="3600400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Downloads\МЭО Лето\1642991906_67-phonoteka-org-p-fon-dlya-prezentatsii-kniga-raskritaya-73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871296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39552" y="476672"/>
            <a:ext cx="3744416" cy="612068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860032" y="476672"/>
            <a:ext cx="3744416" cy="612068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C:\Users\User\Downloads\1676643454_gas-kvas-com-p-detskii-risunok-dozhd-osenyu-2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620688"/>
            <a:ext cx="3600400" cy="55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User\Downloads\solnishko_i_dogdik_tucha_raspechatat.png"/>
          <p:cNvPicPr/>
          <p:nvPr/>
        </p:nvPicPr>
        <p:blipFill>
          <a:blip r:embed="rId4" cstate="print"/>
          <a:srcRect l="8814" t="4989" r="13462" b="16553"/>
          <a:stretch>
            <a:fillRect/>
          </a:stretch>
        </p:blipFill>
        <p:spPr bwMode="auto">
          <a:xfrm>
            <a:off x="4860032" y="1700808"/>
            <a:ext cx="3924000" cy="29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Downloads\МЭО Лето\1642991906_67-phonoteka-org-p-fon-dlya-prezentatsii-kniga-raskritaya-73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871296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67544" y="476672"/>
            <a:ext cx="3744416" cy="612068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004048" y="476672"/>
            <a:ext cx="3744416" cy="612068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C:\Users\User\Downloads\1673544352_gas-kvas-com-p-dozhdik-detskie-risunki-2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412776"/>
            <a:ext cx="355917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User\Downloads\1644989504_32-fikiwiki-com-p-kartinki-dlya-detei-belii-grib-35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1484784"/>
            <a:ext cx="2954764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</TotalTime>
  <Words>13</Words>
  <Application>Microsoft Office PowerPoint</Application>
  <PresentationFormat>Экран (4:3)</PresentationFormat>
  <Paragraphs>12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Муниципальное казенное образовательное учреждение «Детский сад комбинированного вида № 10» города Аши Челябинской области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23</cp:revision>
  <dcterms:created xsi:type="dcterms:W3CDTF">2023-10-19T16:53:18Z</dcterms:created>
  <dcterms:modified xsi:type="dcterms:W3CDTF">2023-10-30T16:31:25Z</dcterms:modified>
</cp:coreProperties>
</file>