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E87655-8ECD-494C-9B2B-3CE84E1A4475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02EB5B-8E80-4594-BFAE-4C59037C0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1455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7857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«Закрепление пройденного материала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(темы недели)  средствами нетрадиционных техник рисования»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 примере темы недели: «Зимующие птицы»)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392508" y="3804719"/>
            <a:ext cx="5139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В.А. Сухомлинский: 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TJeKSKc_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3500430" cy="2625323"/>
          </a:xfrm>
          <a:prstGeom prst="rect">
            <a:avLst/>
          </a:prstGeom>
        </p:spPr>
      </p:pic>
      <p:pic>
        <p:nvPicPr>
          <p:cNvPr id="3" name="Рисунок 2" descr="MmbXjzVicV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3993372" cy="2995029"/>
          </a:xfrm>
          <a:prstGeom prst="rect">
            <a:avLst/>
          </a:prstGeom>
        </p:spPr>
      </p:pic>
      <p:pic>
        <p:nvPicPr>
          <p:cNvPr id="4" name="Рисунок 3" descr="prljwWSqbx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38061"/>
            <a:ext cx="2628940" cy="3505253"/>
          </a:xfrm>
          <a:prstGeom prst="rect">
            <a:avLst/>
          </a:prstGeom>
        </p:spPr>
      </p:pic>
      <p:pic>
        <p:nvPicPr>
          <p:cNvPr id="5" name="Рисунок 4" descr="58aPu2I5IH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500042"/>
            <a:ext cx="2282486" cy="3043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214422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МОНОТИПИЯ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BKGGld8n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071942"/>
            <a:ext cx="3143240" cy="2357430"/>
          </a:xfrm>
          <a:prstGeom prst="rect">
            <a:avLst/>
          </a:prstGeom>
        </p:spPr>
      </p:pic>
      <p:pic>
        <p:nvPicPr>
          <p:cNvPr id="3" name="Рисунок 2" descr="f8JsvLvTC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929066"/>
            <a:ext cx="1993122" cy="2657496"/>
          </a:xfrm>
          <a:prstGeom prst="rect">
            <a:avLst/>
          </a:prstGeom>
        </p:spPr>
      </p:pic>
      <p:pic>
        <p:nvPicPr>
          <p:cNvPr id="4" name="Рисунок 3" descr="Fl4uwyZsU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785794"/>
            <a:ext cx="4629190" cy="3471893"/>
          </a:xfrm>
          <a:prstGeom prst="rect">
            <a:avLst/>
          </a:prstGeom>
        </p:spPr>
      </p:pic>
      <p:pic>
        <p:nvPicPr>
          <p:cNvPr id="5" name="Рисунок 4" descr="K2ehjxjlec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9322" y="0"/>
            <a:ext cx="2764678" cy="2073509"/>
          </a:xfrm>
          <a:prstGeom prst="rect">
            <a:avLst/>
          </a:prstGeom>
        </p:spPr>
      </p:pic>
      <p:pic>
        <p:nvPicPr>
          <p:cNvPr id="6" name="Рисунок 5" descr="QgVpmmikCr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214554"/>
            <a:ext cx="2257502" cy="3010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0"/>
            <a:ext cx="3585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gSEDcZGo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5072098" cy="3804074"/>
          </a:xfrm>
          <a:prstGeom prst="rect">
            <a:avLst/>
          </a:prstGeom>
        </p:spPr>
      </p:pic>
      <p:pic>
        <p:nvPicPr>
          <p:cNvPr id="3" name="Рисунок 2" descr="c0OdzKmrU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500306"/>
            <a:ext cx="2636050" cy="1977038"/>
          </a:xfrm>
          <a:prstGeom prst="rect">
            <a:avLst/>
          </a:prstGeom>
        </p:spPr>
      </p:pic>
      <p:pic>
        <p:nvPicPr>
          <p:cNvPr id="4" name="Рисунок 3" descr="p8PqrTa-e4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7166"/>
            <a:ext cx="1843122" cy="2457496"/>
          </a:xfrm>
          <a:prstGeom prst="rect">
            <a:avLst/>
          </a:prstGeom>
        </p:spPr>
      </p:pic>
      <p:pic>
        <p:nvPicPr>
          <p:cNvPr id="5" name="Рисунок 4" descr="pH_v7NxFb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002" y="4410003"/>
            <a:ext cx="1835998" cy="2447997"/>
          </a:xfrm>
          <a:prstGeom prst="rect">
            <a:avLst/>
          </a:prstGeom>
        </p:spPr>
      </p:pic>
      <p:pic>
        <p:nvPicPr>
          <p:cNvPr id="6" name="Рисунок 5" descr="QWZvxvxaPY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6446" y="285728"/>
            <a:ext cx="2757554" cy="2068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2693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солью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рина РС Работа\ajnj\WP_20180207_12_05_57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5699"/>
            <a:ext cx="4071935" cy="624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Марина РС Работа\ajnj\WP_20180205_12_26_0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852340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39807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Игры-драмматизация,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чтение художественной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57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Занятия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с использованием нетрадиционных техник  изобразительной деятельности способствуют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развитию: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792088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Воображения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Творческой активности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Зрительной памяти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Гибкости и быстроты мышления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Оригинальности и индивидуальности каждого  ребенка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Пособия на развитие целенаправленной воздушной струи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Оригами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ZlXvtQJSA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86190"/>
            <a:ext cx="3438491" cy="2578868"/>
          </a:xfrm>
          <a:prstGeom prst="rect">
            <a:avLst/>
          </a:prstGeom>
        </p:spPr>
      </p:pic>
      <p:pic>
        <p:nvPicPr>
          <p:cNvPr id="4" name="Рисунок 3" descr="cCqh67Xfs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3214710" cy="2411032"/>
          </a:xfrm>
          <a:prstGeom prst="rect">
            <a:avLst/>
          </a:prstGeom>
        </p:spPr>
      </p:pic>
      <p:pic>
        <p:nvPicPr>
          <p:cNvPr id="5" name="Рисунок 4" descr="yD_mVlo6O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714752"/>
            <a:ext cx="3247989" cy="2435992"/>
          </a:xfrm>
          <a:prstGeom prst="rect">
            <a:avLst/>
          </a:prstGeom>
        </p:spPr>
      </p:pic>
      <p:pic>
        <p:nvPicPr>
          <p:cNvPr id="6" name="Рисунок 5" descr="q9z9aCaZj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071546"/>
            <a:ext cx="3247989" cy="2435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6fiAFMb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3571900" cy="2678925"/>
          </a:xfrm>
          <a:prstGeom prst="rect">
            <a:avLst/>
          </a:prstGeom>
        </p:spPr>
      </p:pic>
      <p:pic>
        <p:nvPicPr>
          <p:cNvPr id="3" name="Рисунок 2" descr="Z3WA39yWV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357562"/>
            <a:ext cx="2300246" cy="3066995"/>
          </a:xfrm>
          <a:prstGeom prst="rect">
            <a:avLst/>
          </a:prstGeom>
        </p:spPr>
      </p:pic>
      <p:pic>
        <p:nvPicPr>
          <p:cNvPr id="4" name="Рисунок 3" descr="5QJXWIRDI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86124"/>
            <a:ext cx="2300246" cy="3066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6315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Выкладывание фигур из фасоли и скрепок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(на развитие мелкой моторики)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Выкладывание слов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рина РС Работа\ajnj\WP_20180129_16_34_02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642918"/>
            <a:ext cx="2928926" cy="343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Дидактические игры  «Найди пару», «4 Лишний»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0"/>
            <a:ext cx="4023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Беседы на тему: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«Какие бывают кормушки»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«Поможем птицам зимой»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(кормим птиц)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okU6P3ui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910942"/>
            <a:ext cx="2786082" cy="2089562"/>
          </a:xfrm>
          <a:prstGeom prst="rect">
            <a:avLst/>
          </a:prstGeom>
        </p:spPr>
      </p:pic>
      <p:pic>
        <p:nvPicPr>
          <p:cNvPr id="5" name="Рисунок 4" descr="bVWMSqEZ5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857364"/>
            <a:ext cx="2857520" cy="2143140"/>
          </a:xfrm>
          <a:prstGeom prst="rect">
            <a:avLst/>
          </a:prstGeom>
        </p:spPr>
      </p:pic>
      <p:pic>
        <p:nvPicPr>
          <p:cNvPr id="6" name="Рисунок 5" descr="HSybiYwvH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2571768" cy="1928826"/>
          </a:xfrm>
          <a:prstGeom prst="rect">
            <a:avLst/>
          </a:prstGeom>
        </p:spPr>
      </p:pic>
      <p:pic>
        <p:nvPicPr>
          <p:cNvPr id="7" name="Рисунок 6" descr="mW-XxEMPs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429132"/>
            <a:ext cx="2581234" cy="1935926"/>
          </a:xfrm>
          <a:prstGeom prst="rect">
            <a:avLst/>
          </a:prstGeom>
        </p:spPr>
      </p:pic>
      <p:pic>
        <p:nvPicPr>
          <p:cNvPr id="8" name="Рисунок 7" descr="iNMuKktWYt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143380"/>
            <a:ext cx="1844854" cy="2459805"/>
          </a:xfrm>
          <a:prstGeom prst="rect">
            <a:avLst/>
          </a:prstGeom>
        </p:spPr>
      </p:pic>
      <p:pic>
        <p:nvPicPr>
          <p:cNvPr id="9" name="Рисунок 8" descr="eAtleMkqJL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643314"/>
            <a:ext cx="2857488" cy="21431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57166"/>
            <a:ext cx="381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Изготовление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лэпбуков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2885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Нетрадиционные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техники рисования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000108"/>
            <a:ext cx="380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Перелетные и зимующие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птицы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MWjTlcX_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429132"/>
            <a:ext cx="1421569" cy="1895425"/>
          </a:xfrm>
          <a:prstGeom prst="rect">
            <a:avLst/>
          </a:prstGeom>
        </p:spPr>
      </p:pic>
      <p:pic>
        <p:nvPicPr>
          <p:cNvPr id="6" name="Рисунок 5" descr="0BrvncaA8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357694"/>
            <a:ext cx="2471702" cy="1853777"/>
          </a:xfrm>
          <a:prstGeom prst="rect">
            <a:avLst/>
          </a:prstGeom>
        </p:spPr>
      </p:pic>
      <p:pic>
        <p:nvPicPr>
          <p:cNvPr id="7" name="Рисунок 6" descr="AN4WWE7Po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1571604" cy="2095471"/>
          </a:xfrm>
          <a:prstGeom prst="rect">
            <a:avLst/>
          </a:prstGeom>
        </p:spPr>
      </p:pic>
      <p:pic>
        <p:nvPicPr>
          <p:cNvPr id="8" name="Рисунок 7" descr="aTYQ3wJl9G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857364"/>
            <a:ext cx="2971736" cy="2228802"/>
          </a:xfrm>
          <a:prstGeom prst="rect">
            <a:avLst/>
          </a:prstGeom>
        </p:spPr>
      </p:pic>
      <p:pic>
        <p:nvPicPr>
          <p:cNvPr id="9" name="Рисунок 8" descr="be8ljMA7sq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071678"/>
            <a:ext cx="2685984" cy="2014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PQecJs2e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3429006" cy="4572008"/>
          </a:xfrm>
          <a:prstGeom prst="rect">
            <a:avLst/>
          </a:prstGeom>
        </p:spPr>
      </p:pic>
      <p:pic>
        <p:nvPicPr>
          <p:cNvPr id="3" name="Рисунок 2" descr="49g8rpwZN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3619493" cy="2714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500042"/>
            <a:ext cx="529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Рисование по алгоритму (ласточка)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290"/>
            <a:ext cx="5810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Выставка материалов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нетрадиционных техник рисования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7KOhSUJl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6286512" cy="4714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a3yu7l-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214422"/>
            <a:ext cx="3428992" cy="2571744"/>
          </a:xfrm>
          <a:prstGeom prst="rect">
            <a:avLst/>
          </a:prstGeom>
        </p:spPr>
      </p:pic>
      <p:pic>
        <p:nvPicPr>
          <p:cNvPr id="3" name="Рисунок 2" descr="F33_70mXiw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438" y="3595078"/>
            <a:ext cx="4350562" cy="3262922"/>
          </a:xfrm>
          <a:prstGeom prst="rect">
            <a:avLst/>
          </a:prstGeom>
        </p:spPr>
      </p:pic>
      <p:pic>
        <p:nvPicPr>
          <p:cNvPr id="4" name="Рисунок 3" descr="Pi_15IZNCg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143248"/>
            <a:ext cx="2428892" cy="3238522"/>
          </a:xfrm>
          <a:prstGeom prst="rect">
            <a:avLst/>
          </a:prstGeom>
        </p:spPr>
      </p:pic>
      <p:pic>
        <p:nvPicPr>
          <p:cNvPr id="6" name="Рисунок 5" descr="sfp0ziC-z6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5" y="71438"/>
            <a:ext cx="3809995" cy="2857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0"/>
            <a:ext cx="3669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ватными палочками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163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admin69</cp:lastModifiedBy>
  <cp:revision>7</cp:revision>
  <dcterms:created xsi:type="dcterms:W3CDTF">2018-02-01T14:04:56Z</dcterms:created>
  <dcterms:modified xsi:type="dcterms:W3CDTF">2018-10-10T09:19:38Z</dcterms:modified>
</cp:coreProperties>
</file>