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92" r:id="rId2"/>
    <p:sldId id="256" r:id="rId3"/>
    <p:sldId id="273" r:id="rId4"/>
    <p:sldId id="269" r:id="rId5"/>
    <p:sldId id="274" r:id="rId6"/>
    <p:sldId id="281" r:id="rId7"/>
    <p:sldId id="279" r:id="rId8"/>
    <p:sldId id="280" r:id="rId9"/>
    <p:sldId id="283" r:id="rId10"/>
    <p:sldId id="282" r:id="rId11"/>
    <p:sldId id="285" r:id="rId12"/>
    <p:sldId id="286" r:id="rId13"/>
    <p:sldId id="287" r:id="rId14"/>
    <p:sldId id="284" r:id="rId15"/>
    <p:sldId id="288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B94FC0-3FE4-4566-BA06-1639A14FA547}" type="doc">
      <dgm:prSet loTypeId="urn:microsoft.com/office/officeart/2005/8/layout/process4" loCatId="list" qsTypeId="urn:microsoft.com/office/officeart/2005/8/quickstyle/3d3" qsCatId="3D" csTypeId="urn:microsoft.com/office/officeart/2005/8/colors/accent3_2" csCatId="accent3" phldr="1"/>
      <dgm:spPr/>
    </dgm:pt>
    <dgm:pt modelId="{C941B12D-E625-4511-AA58-B245E4322769}">
      <dgm:prSet phldrT="[Текст]" custT="1"/>
      <dgm:spPr/>
      <dgm:t>
        <a:bodyPr/>
        <a:lstStyle/>
        <a:p>
          <a:pPr algn="l"/>
          <a:r>
            <a:rPr lang="ru-RU" sz="2400" b="1" baseline="0" dirty="0" smtClean="0"/>
            <a:t>Канал восприятия</a:t>
          </a:r>
          <a:endParaRPr lang="ru-RU" sz="2400" b="1" baseline="0" dirty="0"/>
        </a:p>
      </dgm:t>
    </dgm:pt>
    <dgm:pt modelId="{08977FA9-D4E4-4A21-BDB8-7B9C1D1B80F6}" type="parTrans" cxnId="{ED39C657-C87D-4CF2-8E4A-508CF55F851A}">
      <dgm:prSet/>
      <dgm:spPr/>
      <dgm:t>
        <a:bodyPr/>
        <a:lstStyle/>
        <a:p>
          <a:endParaRPr lang="ru-RU" sz="2400" b="1"/>
        </a:p>
      </dgm:t>
    </dgm:pt>
    <dgm:pt modelId="{1BFA6A35-1228-4039-B597-53B3A0D84149}" type="sibTrans" cxnId="{ED39C657-C87D-4CF2-8E4A-508CF55F851A}">
      <dgm:prSet/>
      <dgm:spPr/>
      <dgm:t>
        <a:bodyPr/>
        <a:lstStyle/>
        <a:p>
          <a:endParaRPr lang="ru-RU" sz="2400" b="1"/>
        </a:p>
      </dgm:t>
    </dgm:pt>
    <dgm:pt modelId="{3C96C4E3-AC26-4304-A41D-3A4E1B31062A}">
      <dgm:prSet phldrT="[Текст]" custT="1"/>
      <dgm:spPr/>
      <dgm:t>
        <a:bodyPr/>
        <a:lstStyle/>
        <a:p>
          <a:pPr algn="l"/>
          <a:r>
            <a:rPr lang="ru-RU" sz="2400" b="1" dirty="0" smtClean="0"/>
            <a:t>Тип</a:t>
          </a:r>
          <a:r>
            <a:rPr lang="ru-RU" sz="2400" b="1" baseline="0" dirty="0" smtClean="0"/>
            <a:t> нервной системы</a:t>
          </a:r>
          <a:endParaRPr lang="ru-RU" sz="2400" b="1" dirty="0"/>
        </a:p>
      </dgm:t>
    </dgm:pt>
    <dgm:pt modelId="{EA0A5862-AFD6-4D93-8240-704783A13C2A}" type="parTrans" cxnId="{52EC50A2-0CA0-412F-986E-134E3C763EDB}">
      <dgm:prSet/>
      <dgm:spPr/>
      <dgm:t>
        <a:bodyPr/>
        <a:lstStyle/>
        <a:p>
          <a:endParaRPr lang="ru-RU" sz="2400" b="1"/>
        </a:p>
      </dgm:t>
    </dgm:pt>
    <dgm:pt modelId="{095D9BAB-8C6B-4560-B888-C572AB3713FC}" type="sibTrans" cxnId="{52EC50A2-0CA0-412F-986E-134E3C763EDB}">
      <dgm:prSet/>
      <dgm:spPr/>
      <dgm:t>
        <a:bodyPr/>
        <a:lstStyle/>
        <a:p>
          <a:endParaRPr lang="ru-RU" sz="2400" b="1"/>
        </a:p>
      </dgm:t>
    </dgm:pt>
    <dgm:pt modelId="{510DEBF3-8B53-4D85-ACDD-4762394B60CB}">
      <dgm:prSet phldrT="[Текст]" custT="1"/>
      <dgm:spPr/>
      <dgm:t>
        <a:bodyPr/>
        <a:lstStyle/>
        <a:p>
          <a:pPr algn="l"/>
          <a:r>
            <a:rPr lang="ru-RU" sz="2400" b="1" dirty="0" smtClean="0"/>
            <a:t>Преобладающий локус контроля</a:t>
          </a:r>
          <a:endParaRPr lang="ru-RU" sz="2400" b="1" dirty="0"/>
        </a:p>
      </dgm:t>
    </dgm:pt>
    <dgm:pt modelId="{AC94F070-5CC0-40E7-957E-33B3DB4FBAAB}" type="parTrans" cxnId="{34D9AAAE-3CD9-4735-826C-BC27C27FC8FC}">
      <dgm:prSet/>
      <dgm:spPr/>
      <dgm:t>
        <a:bodyPr/>
        <a:lstStyle/>
        <a:p>
          <a:endParaRPr lang="ru-RU" sz="2400" b="1"/>
        </a:p>
      </dgm:t>
    </dgm:pt>
    <dgm:pt modelId="{A73FBBBD-A6BB-45B2-A1B2-F377D4DF0BA6}" type="sibTrans" cxnId="{34D9AAAE-3CD9-4735-826C-BC27C27FC8FC}">
      <dgm:prSet/>
      <dgm:spPr/>
      <dgm:t>
        <a:bodyPr/>
        <a:lstStyle/>
        <a:p>
          <a:endParaRPr lang="ru-RU" sz="2400" b="1"/>
        </a:p>
      </dgm:t>
    </dgm:pt>
    <dgm:pt modelId="{9D5B8DDA-48B1-41E2-9672-EB715601BD48}">
      <dgm:prSet phldrT="[Текст]" custT="1"/>
      <dgm:spPr/>
      <dgm:t>
        <a:bodyPr/>
        <a:lstStyle/>
        <a:p>
          <a:pPr algn="l"/>
          <a:r>
            <a:rPr lang="ru-RU" sz="2400" b="1" dirty="0" smtClean="0"/>
            <a:t>Работоспособность</a:t>
          </a:r>
          <a:endParaRPr lang="ru-RU" sz="2400" b="1" dirty="0"/>
        </a:p>
      </dgm:t>
    </dgm:pt>
    <dgm:pt modelId="{2D5542C2-9F6A-420B-A7BB-681FD1770622}" type="parTrans" cxnId="{027BE2D7-811A-415D-9346-6F4BE660AB33}">
      <dgm:prSet/>
      <dgm:spPr/>
      <dgm:t>
        <a:bodyPr/>
        <a:lstStyle/>
        <a:p>
          <a:endParaRPr lang="ru-RU" sz="2400" b="1"/>
        </a:p>
      </dgm:t>
    </dgm:pt>
    <dgm:pt modelId="{6E733B7B-E5C0-489A-8210-F359BF586D24}" type="sibTrans" cxnId="{027BE2D7-811A-415D-9346-6F4BE660AB33}">
      <dgm:prSet/>
      <dgm:spPr/>
      <dgm:t>
        <a:bodyPr/>
        <a:lstStyle/>
        <a:p>
          <a:endParaRPr lang="ru-RU" sz="2400" b="1"/>
        </a:p>
      </dgm:t>
    </dgm:pt>
    <dgm:pt modelId="{8EC92FDC-4AFA-4626-A1B6-E41903A83ECE}">
      <dgm:prSet phldrT="[Текст]" custT="1"/>
      <dgm:spPr/>
      <dgm:t>
        <a:bodyPr/>
        <a:lstStyle/>
        <a:p>
          <a:pPr algn="l"/>
          <a:r>
            <a:rPr lang="ru-RU" sz="2400" b="1" dirty="0" smtClean="0"/>
            <a:t>Мышление</a:t>
          </a:r>
          <a:endParaRPr lang="ru-RU" sz="2400" b="1" dirty="0"/>
        </a:p>
      </dgm:t>
    </dgm:pt>
    <dgm:pt modelId="{78DB3A12-37A9-4665-8C8F-C45C474CF566}" type="parTrans" cxnId="{2FC12C32-3D03-49C8-A05A-F6B1686C4415}">
      <dgm:prSet/>
      <dgm:spPr/>
      <dgm:t>
        <a:bodyPr/>
        <a:lstStyle/>
        <a:p>
          <a:endParaRPr lang="ru-RU" sz="2400" b="1"/>
        </a:p>
      </dgm:t>
    </dgm:pt>
    <dgm:pt modelId="{953C4E02-4960-4D5B-9624-DEC30FF70D35}" type="sibTrans" cxnId="{2FC12C32-3D03-49C8-A05A-F6B1686C4415}">
      <dgm:prSet/>
      <dgm:spPr/>
      <dgm:t>
        <a:bodyPr/>
        <a:lstStyle/>
        <a:p>
          <a:endParaRPr lang="ru-RU" sz="2400" b="1"/>
        </a:p>
      </dgm:t>
    </dgm:pt>
    <dgm:pt modelId="{DFA2A122-6231-42E1-803F-D53F3B54E44D}">
      <dgm:prSet phldrT="[Текст]" custT="1"/>
      <dgm:spPr/>
      <dgm:t>
        <a:bodyPr/>
        <a:lstStyle/>
        <a:p>
          <a:pPr algn="l"/>
          <a:r>
            <a:rPr lang="ru-RU" sz="2400" b="1" dirty="0" smtClean="0"/>
            <a:t>Учебная мотивация</a:t>
          </a:r>
          <a:endParaRPr lang="ru-RU" sz="2400" b="1" dirty="0"/>
        </a:p>
      </dgm:t>
    </dgm:pt>
    <dgm:pt modelId="{86510D52-891D-444E-A85F-30A3F710529D}" type="parTrans" cxnId="{F9574455-739F-4C6A-ABBE-C23B09D141E5}">
      <dgm:prSet/>
      <dgm:spPr/>
      <dgm:t>
        <a:bodyPr/>
        <a:lstStyle/>
        <a:p>
          <a:endParaRPr lang="ru-RU" sz="2400" b="1"/>
        </a:p>
      </dgm:t>
    </dgm:pt>
    <dgm:pt modelId="{624D070D-9D21-43BF-830F-94795DB9793B}" type="sibTrans" cxnId="{F9574455-739F-4C6A-ABBE-C23B09D141E5}">
      <dgm:prSet/>
      <dgm:spPr/>
      <dgm:t>
        <a:bodyPr/>
        <a:lstStyle/>
        <a:p>
          <a:endParaRPr lang="ru-RU" sz="2400" b="1"/>
        </a:p>
      </dgm:t>
    </dgm:pt>
    <dgm:pt modelId="{5613A179-0F41-4CED-A0A6-4A3CED3342E8}">
      <dgm:prSet phldrT="[Текст]" custT="1"/>
      <dgm:spPr/>
      <dgm:t>
        <a:bodyPr/>
        <a:lstStyle/>
        <a:p>
          <a:pPr algn="l"/>
          <a:r>
            <a:rPr lang="ru-RU" sz="2400" b="1" dirty="0" smtClean="0"/>
            <a:t>Тревожность</a:t>
          </a:r>
          <a:endParaRPr lang="ru-RU" sz="2400" b="1" dirty="0"/>
        </a:p>
      </dgm:t>
    </dgm:pt>
    <dgm:pt modelId="{C339F0FF-F5B0-429D-AFB4-926BA8E0576B}" type="parTrans" cxnId="{CC8D9473-C8AC-4E2C-BD5C-2E26E3F38474}">
      <dgm:prSet/>
      <dgm:spPr/>
      <dgm:t>
        <a:bodyPr/>
        <a:lstStyle/>
        <a:p>
          <a:endParaRPr lang="ru-RU" sz="2400" b="1"/>
        </a:p>
      </dgm:t>
    </dgm:pt>
    <dgm:pt modelId="{AE4F1E94-D73A-40E9-AB50-A3B785D79970}" type="sibTrans" cxnId="{CC8D9473-C8AC-4E2C-BD5C-2E26E3F38474}">
      <dgm:prSet/>
      <dgm:spPr/>
      <dgm:t>
        <a:bodyPr/>
        <a:lstStyle/>
        <a:p>
          <a:endParaRPr lang="ru-RU" sz="2400" b="1"/>
        </a:p>
      </dgm:t>
    </dgm:pt>
    <dgm:pt modelId="{FB55098B-D865-402B-977E-99B64F4C8BEC}" type="pres">
      <dgm:prSet presAssocID="{F0B94FC0-3FE4-4566-BA06-1639A14FA547}" presName="Name0" presStyleCnt="0">
        <dgm:presLayoutVars>
          <dgm:dir/>
          <dgm:animLvl val="lvl"/>
          <dgm:resizeHandles val="exact"/>
        </dgm:presLayoutVars>
      </dgm:prSet>
      <dgm:spPr/>
    </dgm:pt>
    <dgm:pt modelId="{65A618EC-45B5-4A5F-A3AA-FB0A1BA5DE69}" type="pres">
      <dgm:prSet presAssocID="{5613A179-0F41-4CED-A0A6-4A3CED3342E8}" presName="boxAndChildren" presStyleCnt="0"/>
      <dgm:spPr/>
    </dgm:pt>
    <dgm:pt modelId="{CF654A3A-059C-441A-8392-41A4DB7597D2}" type="pres">
      <dgm:prSet presAssocID="{5613A179-0F41-4CED-A0A6-4A3CED3342E8}" presName="parentTextBox" presStyleLbl="node1" presStyleIdx="0" presStyleCnt="7"/>
      <dgm:spPr/>
      <dgm:t>
        <a:bodyPr/>
        <a:lstStyle/>
        <a:p>
          <a:endParaRPr lang="ru-RU"/>
        </a:p>
      </dgm:t>
    </dgm:pt>
    <dgm:pt modelId="{B00B4F59-2B5C-4239-A3D8-8014218AD748}" type="pres">
      <dgm:prSet presAssocID="{624D070D-9D21-43BF-830F-94795DB9793B}" presName="sp" presStyleCnt="0"/>
      <dgm:spPr/>
    </dgm:pt>
    <dgm:pt modelId="{84A007DD-EC52-428A-9318-D2BF82FCD61A}" type="pres">
      <dgm:prSet presAssocID="{DFA2A122-6231-42E1-803F-D53F3B54E44D}" presName="arrowAndChildren" presStyleCnt="0"/>
      <dgm:spPr/>
    </dgm:pt>
    <dgm:pt modelId="{2DEC27F1-2780-4ECB-97BC-F75FCD241D84}" type="pres">
      <dgm:prSet presAssocID="{DFA2A122-6231-42E1-803F-D53F3B54E44D}" presName="parentTextArrow" presStyleLbl="node1" presStyleIdx="1" presStyleCnt="7"/>
      <dgm:spPr/>
      <dgm:t>
        <a:bodyPr/>
        <a:lstStyle/>
        <a:p>
          <a:endParaRPr lang="ru-RU"/>
        </a:p>
      </dgm:t>
    </dgm:pt>
    <dgm:pt modelId="{EBE2EA06-E918-4FEB-AC03-268CCF923950}" type="pres">
      <dgm:prSet presAssocID="{953C4E02-4960-4D5B-9624-DEC30FF70D35}" presName="sp" presStyleCnt="0"/>
      <dgm:spPr/>
    </dgm:pt>
    <dgm:pt modelId="{1EA49FE3-C126-4905-B45A-5E3BF26BD0EF}" type="pres">
      <dgm:prSet presAssocID="{8EC92FDC-4AFA-4626-A1B6-E41903A83ECE}" presName="arrowAndChildren" presStyleCnt="0"/>
      <dgm:spPr/>
    </dgm:pt>
    <dgm:pt modelId="{517D32D2-02BE-4E65-8E73-3041D7E59AA7}" type="pres">
      <dgm:prSet presAssocID="{8EC92FDC-4AFA-4626-A1B6-E41903A83ECE}" presName="parentTextArrow" presStyleLbl="node1" presStyleIdx="2" presStyleCnt="7"/>
      <dgm:spPr/>
      <dgm:t>
        <a:bodyPr/>
        <a:lstStyle/>
        <a:p>
          <a:endParaRPr lang="ru-RU"/>
        </a:p>
      </dgm:t>
    </dgm:pt>
    <dgm:pt modelId="{B63AB4F6-07F2-415D-AAE6-299D7558177A}" type="pres">
      <dgm:prSet presAssocID="{6E733B7B-E5C0-489A-8210-F359BF586D24}" presName="sp" presStyleCnt="0"/>
      <dgm:spPr/>
    </dgm:pt>
    <dgm:pt modelId="{05C8B136-89AF-49F0-B3A7-3674B26C05BA}" type="pres">
      <dgm:prSet presAssocID="{9D5B8DDA-48B1-41E2-9672-EB715601BD48}" presName="arrowAndChildren" presStyleCnt="0"/>
      <dgm:spPr/>
    </dgm:pt>
    <dgm:pt modelId="{39883278-CB88-4AC4-9A32-0ECD2377AE47}" type="pres">
      <dgm:prSet presAssocID="{9D5B8DDA-48B1-41E2-9672-EB715601BD48}" presName="parentTextArrow" presStyleLbl="node1" presStyleIdx="3" presStyleCnt="7"/>
      <dgm:spPr/>
      <dgm:t>
        <a:bodyPr/>
        <a:lstStyle/>
        <a:p>
          <a:endParaRPr lang="ru-RU"/>
        </a:p>
      </dgm:t>
    </dgm:pt>
    <dgm:pt modelId="{29C0FFCD-4EED-410B-AB7F-9EAD9242B5DE}" type="pres">
      <dgm:prSet presAssocID="{A73FBBBD-A6BB-45B2-A1B2-F377D4DF0BA6}" presName="sp" presStyleCnt="0"/>
      <dgm:spPr/>
    </dgm:pt>
    <dgm:pt modelId="{06F92C9C-F032-4D34-89AA-60A90C42FDC8}" type="pres">
      <dgm:prSet presAssocID="{510DEBF3-8B53-4D85-ACDD-4762394B60CB}" presName="arrowAndChildren" presStyleCnt="0"/>
      <dgm:spPr/>
    </dgm:pt>
    <dgm:pt modelId="{3D1433FB-CCFB-40FF-BFEB-B11B4BA5E89A}" type="pres">
      <dgm:prSet presAssocID="{510DEBF3-8B53-4D85-ACDD-4762394B60CB}" presName="parentTextArrow" presStyleLbl="node1" presStyleIdx="4" presStyleCnt="7"/>
      <dgm:spPr/>
      <dgm:t>
        <a:bodyPr/>
        <a:lstStyle/>
        <a:p>
          <a:endParaRPr lang="ru-RU"/>
        </a:p>
      </dgm:t>
    </dgm:pt>
    <dgm:pt modelId="{F42C04C3-C5DF-4C02-969C-759D7C600B29}" type="pres">
      <dgm:prSet presAssocID="{095D9BAB-8C6B-4560-B888-C572AB3713FC}" presName="sp" presStyleCnt="0"/>
      <dgm:spPr/>
    </dgm:pt>
    <dgm:pt modelId="{D6A227D3-4273-4369-ACC8-0EF1AC07FDBE}" type="pres">
      <dgm:prSet presAssocID="{3C96C4E3-AC26-4304-A41D-3A4E1B31062A}" presName="arrowAndChildren" presStyleCnt="0"/>
      <dgm:spPr/>
    </dgm:pt>
    <dgm:pt modelId="{769CE0E5-7868-4402-B54D-4E63C77748FA}" type="pres">
      <dgm:prSet presAssocID="{3C96C4E3-AC26-4304-A41D-3A4E1B31062A}" presName="parentTextArrow" presStyleLbl="node1" presStyleIdx="5" presStyleCnt="7"/>
      <dgm:spPr/>
      <dgm:t>
        <a:bodyPr/>
        <a:lstStyle/>
        <a:p>
          <a:endParaRPr lang="ru-RU"/>
        </a:p>
      </dgm:t>
    </dgm:pt>
    <dgm:pt modelId="{BAC94D5F-05DF-459D-A025-C4C1D5EBF0C3}" type="pres">
      <dgm:prSet presAssocID="{1BFA6A35-1228-4039-B597-53B3A0D84149}" presName="sp" presStyleCnt="0"/>
      <dgm:spPr/>
    </dgm:pt>
    <dgm:pt modelId="{E5E88A01-9449-4661-B99A-F3FC95B36034}" type="pres">
      <dgm:prSet presAssocID="{C941B12D-E625-4511-AA58-B245E4322769}" presName="arrowAndChildren" presStyleCnt="0"/>
      <dgm:spPr/>
    </dgm:pt>
    <dgm:pt modelId="{E3DB9BA0-D85D-4EB0-A36C-02084556C4BF}" type="pres">
      <dgm:prSet presAssocID="{C941B12D-E625-4511-AA58-B245E4322769}" presName="parentTextArrow" presStyleLbl="node1" presStyleIdx="6" presStyleCnt="7"/>
      <dgm:spPr/>
      <dgm:t>
        <a:bodyPr/>
        <a:lstStyle/>
        <a:p>
          <a:endParaRPr lang="ru-RU"/>
        </a:p>
      </dgm:t>
    </dgm:pt>
  </dgm:ptLst>
  <dgm:cxnLst>
    <dgm:cxn modelId="{2FC12C32-3D03-49C8-A05A-F6B1686C4415}" srcId="{F0B94FC0-3FE4-4566-BA06-1639A14FA547}" destId="{8EC92FDC-4AFA-4626-A1B6-E41903A83ECE}" srcOrd="4" destOrd="0" parTransId="{78DB3A12-37A9-4665-8C8F-C45C474CF566}" sibTransId="{953C4E02-4960-4D5B-9624-DEC30FF70D35}"/>
    <dgm:cxn modelId="{DDBE39E0-10A9-4D70-9D3D-5C6997B27564}" type="presOf" srcId="{510DEBF3-8B53-4D85-ACDD-4762394B60CB}" destId="{3D1433FB-CCFB-40FF-BFEB-B11B4BA5E89A}" srcOrd="0" destOrd="0" presId="urn:microsoft.com/office/officeart/2005/8/layout/process4"/>
    <dgm:cxn modelId="{F9574455-739F-4C6A-ABBE-C23B09D141E5}" srcId="{F0B94FC0-3FE4-4566-BA06-1639A14FA547}" destId="{DFA2A122-6231-42E1-803F-D53F3B54E44D}" srcOrd="5" destOrd="0" parTransId="{86510D52-891D-444E-A85F-30A3F710529D}" sibTransId="{624D070D-9D21-43BF-830F-94795DB9793B}"/>
    <dgm:cxn modelId="{52EC50A2-0CA0-412F-986E-134E3C763EDB}" srcId="{F0B94FC0-3FE4-4566-BA06-1639A14FA547}" destId="{3C96C4E3-AC26-4304-A41D-3A4E1B31062A}" srcOrd="1" destOrd="0" parTransId="{EA0A5862-AFD6-4D93-8240-704783A13C2A}" sibTransId="{095D9BAB-8C6B-4560-B888-C572AB3713FC}"/>
    <dgm:cxn modelId="{027BE2D7-811A-415D-9346-6F4BE660AB33}" srcId="{F0B94FC0-3FE4-4566-BA06-1639A14FA547}" destId="{9D5B8DDA-48B1-41E2-9672-EB715601BD48}" srcOrd="3" destOrd="0" parTransId="{2D5542C2-9F6A-420B-A7BB-681FD1770622}" sibTransId="{6E733B7B-E5C0-489A-8210-F359BF586D24}"/>
    <dgm:cxn modelId="{E032E5F5-2001-4DF6-89B2-26419EE0F20A}" type="presOf" srcId="{C941B12D-E625-4511-AA58-B245E4322769}" destId="{E3DB9BA0-D85D-4EB0-A36C-02084556C4BF}" srcOrd="0" destOrd="0" presId="urn:microsoft.com/office/officeart/2005/8/layout/process4"/>
    <dgm:cxn modelId="{34D9AAAE-3CD9-4735-826C-BC27C27FC8FC}" srcId="{F0B94FC0-3FE4-4566-BA06-1639A14FA547}" destId="{510DEBF3-8B53-4D85-ACDD-4762394B60CB}" srcOrd="2" destOrd="0" parTransId="{AC94F070-5CC0-40E7-957E-33B3DB4FBAAB}" sibTransId="{A73FBBBD-A6BB-45B2-A1B2-F377D4DF0BA6}"/>
    <dgm:cxn modelId="{CC8D9473-C8AC-4E2C-BD5C-2E26E3F38474}" srcId="{F0B94FC0-3FE4-4566-BA06-1639A14FA547}" destId="{5613A179-0F41-4CED-A0A6-4A3CED3342E8}" srcOrd="6" destOrd="0" parTransId="{C339F0FF-F5B0-429D-AFB4-926BA8E0576B}" sibTransId="{AE4F1E94-D73A-40E9-AB50-A3B785D79970}"/>
    <dgm:cxn modelId="{1482ADDD-1C65-46EB-9B9A-F12CDB56A71A}" type="presOf" srcId="{5613A179-0F41-4CED-A0A6-4A3CED3342E8}" destId="{CF654A3A-059C-441A-8392-41A4DB7597D2}" srcOrd="0" destOrd="0" presId="urn:microsoft.com/office/officeart/2005/8/layout/process4"/>
    <dgm:cxn modelId="{23F12A79-FA92-4DC9-87AB-B2DAE8218117}" type="presOf" srcId="{DFA2A122-6231-42E1-803F-D53F3B54E44D}" destId="{2DEC27F1-2780-4ECB-97BC-F75FCD241D84}" srcOrd="0" destOrd="0" presId="urn:microsoft.com/office/officeart/2005/8/layout/process4"/>
    <dgm:cxn modelId="{AD9A9278-DE12-4B05-A831-262B835D40BC}" type="presOf" srcId="{F0B94FC0-3FE4-4566-BA06-1639A14FA547}" destId="{FB55098B-D865-402B-977E-99B64F4C8BEC}" srcOrd="0" destOrd="0" presId="urn:microsoft.com/office/officeart/2005/8/layout/process4"/>
    <dgm:cxn modelId="{E52D1D94-C4F9-4673-9872-7E856EC4DFB8}" type="presOf" srcId="{9D5B8DDA-48B1-41E2-9672-EB715601BD48}" destId="{39883278-CB88-4AC4-9A32-0ECD2377AE47}" srcOrd="0" destOrd="0" presId="urn:microsoft.com/office/officeart/2005/8/layout/process4"/>
    <dgm:cxn modelId="{1E364E3A-F07E-4C2F-83B2-027694EFB584}" type="presOf" srcId="{8EC92FDC-4AFA-4626-A1B6-E41903A83ECE}" destId="{517D32D2-02BE-4E65-8E73-3041D7E59AA7}" srcOrd="0" destOrd="0" presId="urn:microsoft.com/office/officeart/2005/8/layout/process4"/>
    <dgm:cxn modelId="{ED39C657-C87D-4CF2-8E4A-508CF55F851A}" srcId="{F0B94FC0-3FE4-4566-BA06-1639A14FA547}" destId="{C941B12D-E625-4511-AA58-B245E4322769}" srcOrd="0" destOrd="0" parTransId="{08977FA9-D4E4-4A21-BDB8-7B9C1D1B80F6}" sibTransId="{1BFA6A35-1228-4039-B597-53B3A0D84149}"/>
    <dgm:cxn modelId="{FEBC3B26-D5E3-4588-891B-734D6B62738E}" type="presOf" srcId="{3C96C4E3-AC26-4304-A41D-3A4E1B31062A}" destId="{769CE0E5-7868-4402-B54D-4E63C77748FA}" srcOrd="0" destOrd="0" presId="urn:microsoft.com/office/officeart/2005/8/layout/process4"/>
    <dgm:cxn modelId="{96482BC6-B179-439B-862C-04AAA8217F14}" type="presParOf" srcId="{FB55098B-D865-402B-977E-99B64F4C8BEC}" destId="{65A618EC-45B5-4A5F-A3AA-FB0A1BA5DE69}" srcOrd="0" destOrd="0" presId="urn:microsoft.com/office/officeart/2005/8/layout/process4"/>
    <dgm:cxn modelId="{CB5FF0BF-80AB-41A2-B04E-F8C22525D186}" type="presParOf" srcId="{65A618EC-45B5-4A5F-A3AA-FB0A1BA5DE69}" destId="{CF654A3A-059C-441A-8392-41A4DB7597D2}" srcOrd="0" destOrd="0" presId="urn:microsoft.com/office/officeart/2005/8/layout/process4"/>
    <dgm:cxn modelId="{27E87FE9-CD62-4635-9C53-5BE9A8DE59C3}" type="presParOf" srcId="{FB55098B-D865-402B-977E-99B64F4C8BEC}" destId="{B00B4F59-2B5C-4239-A3D8-8014218AD748}" srcOrd="1" destOrd="0" presId="urn:microsoft.com/office/officeart/2005/8/layout/process4"/>
    <dgm:cxn modelId="{B5A8AE6C-6FED-44E8-8B52-FC351332237D}" type="presParOf" srcId="{FB55098B-D865-402B-977E-99B64F4C8BEC}" destId="{84A007DD-EC52-428A-9318-D2BF82FCD61A}" srcOrd="2" destOrd="0" presId="urn:microsoft.com/office/officeart/2005/8/layout/process4"/>
    <dgm:cxn modelId="{7A69277E-797B-4F1C-A33B-D5876D0C1FBB}" type="presParOf" srcId="{84A007DD-EC52-428A-9318-D2BF82FCD61A}" destId="{2DEC27F1-2780-4ECB-97BC-F75FCD241D84}" srcOrd="0" destOrd="0" presId="urn:microsoft.com/office/officeart/2005/8/layout/process4"/>
    <dgm:cxn modelId="{88132F56-D6E0-473E-A418-463BCD43822F}" type="presParOf" srcId="{FB55098B-D865-402B-977E-99B64F4C8BEC}" destId="{EBE2EA06-E918-4FEB-AC03-268CCF923950}" srcOrd="3" destOrd="0" presId="urn:microsoft.com/office/officeart/2005/8/layout/process4"/>
    <dgm:cxn modelId="{8F113222-6D66-4C59-9132-C64CC0DA7C43}" type="presParOf" srcId="{FB55098B-D865-402B-977E-99B64F4C8BEC}" destId="{1EA49FE3-C126-4905-B45A-5E3BF26BD0EF}" srcOrd="4" destOrd="0" presId="urn:microsoft.com/office/officeart/2005/8/layout/process4"/>
    <dgm:cxn modelId="{79B9680B-49B8-48A6-B41E-1B61A309BA5A}" type="presParOf" srcId="{1EA49FE3-C126-4905-B45A-5E3BF26BD0EF}" destId="{517D32D2-02BE-4E65-8E73-3041D7E59AA7}" srcOrd="0" destOrd="0" presId="urn:microsoft.com/office/officeart/2005/8/layout/process4"/>
    <dgm:cxn modelId="{27C47031-62CB-4C65-967A-A9FF07873F49}" type="presParOf" srcId="{FB55098B-D865-402B-977E-99B64F4C8BEC}" destId="{B63AB4F6-07F2-415D-AAE6-299D7558177A}" srcOrd="5" destOrd="0" presId="urn:microsoft.com/office/officeart/2005/8/layout/process4"/>
    <dgm:cxn modelId="{A018EFB0-75FD-4FD0-AEEC-1BB37C4F77D0}" type="presParOf" srcId="{FB55098B-D865-402B-977E-99B64F4C8BEC}" destId="{05C8B136-89AF-49F0-B3A7-3674B26C05BA}" srcOrd="6" destOrd="0" presId="urn:microsoft.com/office/officeart/2005/8/layout/process4"/>
    <dgm:cxn modelId="{F9B50A75-4365-46C6-B569-0F5075E4B5BF}" type="presParOf" srcId="{05C8B136-89AF-49F0-B3A7-3674B26C05BA}" destId="{39883278-CB88-4AC4-9A32-0ECD2377AE47}" srcOrd="0" destOrd="0" presId="urn:microsoft.com/office/officeart/2005/8/layout/process4"/>
    <dgm:cxn modelId="{F39C9D44-49F8-4ADE-A263-C04CF2B544B3}" type="presParOf" srcId="{FB55098B-D865-402B-977E-99B64F4C8BEC}" destId="{29C0FFCD-4EED-410B-AB7F-9EAD9242B5DE}" srcOrd="7" destOrd="0" presId="urn:microsoft.com/office/officeart/2005/8/layout/process4"/>
    <dgm:cxn modelId="{B58A2B73-E353-4B0B-B3B4-40305B32BF7A}" type="presParOf" srcId="{FB55098B-D865-402B-977E-99B64F4C8BEC}" destId="{06F92C9C-F032-4D34-89AA-60A90C42FDC8}" srcOrd="8" destOrd="0" presId="urn:microsoft.com/office/officeart/2005/8/layout/process4"/>
    <dgm:cxn modelId="{5C0AE7AB-829B-4EFD-9245-4CAB3A6B1364}" type="presParOf" srcId="{06F92C9C-F032-4D34-89AA-60A90C42FDC8}" destId="{3D1433FB-CCFB-40FF-BFEB-B11B4BA5E89A}" srcOrd="0" destOrd="0" presId="urn:microsoft.com/office/officeart/2005/8/layout/process4"/>
    <dgm:cxn modelId="{E666AD73-7AC8-4C45-95DC-A4F465101F61}" type="presParOf" srcId="{FB55098B-D865-402B-977E-99B64F4C8BEC}" destId="{F42C04C3-C5DF-4C02-969C-759D7C600B29}" srcOrd="9" destOrd="0" presId="urn:microsoft.com/office/officeart/2005/8/layout/process4"/>
    <dgm:cxn modelId="{54A04E2D-EFC8-4544-B56B-8B7E543A3DF4}" type="presParOf" srcId="{FB55098B-D865-402B-977E-99B64F4C8BEC}" destId="{D6A227D3-4273-4369-ACC8-0EF1AC07FDBE}" srcOrd="10" destOrd="0" presId="urn:microsoft.com/office/officeart/2005/8/layout/process4"/>
    <dgm:cxn modelId="{9D810E2A-3174-470A-8231-CCD5ABB3B408}" type="presParOf" srcId="{D6A227D3-4273-4369-ACC8-0EF1AC07FDBE}" destId="{769CE0E5-7868-4402-B54D-4E63C77748FA}" srcOrd="0" destOrd="0" presId="urn:microsoft.com/office/officeart/2005/8/layout/process4"/>
    <dgm:cxn modelId="{1E0CB29E-5B30-47C2-9094-AAE168396F8C}" type="presParOf" srcId="{FB55098B-D865-402B-977E-99B64F4C8BEC}" destId="{BAC94D5F-05DF-459D-A025-C4C1D5EBF0C3}" srcOrd="11" destOrd="0" presId="urn:microsoft.com/office/officeart/2005/8/layout/process4"/>
    <dgm:cxn modelId="{180D6AFB-C357-46AB-95D7-1103F3614DCA}" type="presParOf" srcId="{FB55098B-D865-402B-977E-99B64F4C8BEC}" destId="{E5E88A01-9449-4661-B99A-F3FC95B36034}" srcOrd="12" destOrd="0" presId="urn:microsoft.com/office/officeart/2005/8/layout/process4"/>
    <dgm:cxn modelId="{842BC2B7-78BB-4BA0-9589-E21462461BD1}" type="presParOf" srcId="{E5E88A01-9449-4661-B99A-F3FC95B36034}" destId="{E3DB9BA0-D85D-4EB0-A36C-02084556C4B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B325589-DD7B-4A27-98E1-5AD3057A983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5CC8ACF-86A6-4089-A376-AB43B741DB04}">
      <dgm:prSet/>
      <dgm:spPr/>
      <dgm:t>
        <a:bodyPr/>
        <a:lstStyle/>
        <a:p>
          <a:r>
            <a:rPr lang="ru-RU" b="1" dirty="0" smtClean="0"/>
            <a:t>9.В вашей голове мысли не перестают крутиться ни на мгновение. Идеи сменяют друг друга без конца. </a:t>
          </a:r>
          <a:endParaRPr lang="ru-RU" dirty="0"/>
        </a:p>
      </dgm:t>
    </dgm:pt>
    <dgm:pt modelId="{75A1CFC7-C03F-45F3-BDEC-C4BD7E9123BD}" type="parTrans" cxnId="{75A2E97E-DB71-4D4D-BA6A-F086E483AF4F}">
      <dgm:prSet/>
      <dgm:spPr/>
      <dgm:t>
        <a:bodyPr/>
        <a:lstStyle/>
        <a:p>
          <a:endParaRPr lang="ru-RU"/>
        </a:p>
      </dgm:t>
    </dgm:pt>
    <dgm:pt modelId="{198AB979-9F61-4C48-B64A-EA5A34CBD5D8}" type="sibTrans" cxnId="{75A2E97E-DB71-4D4D-BA6A-F086E483AF4F}">
      <dgm:prSet/>
      <dgm:spPr/>
      <dgm:t>
        <a:bodyPr/>
        <a:lstStyle/>
        <a:p>
          <a:endParaRPr lang="ru-RU"/>
        </a:p>
      </dgm:t>
    </dgm:pt>
    <dgm:pt modelId="{5D20EEF8-4060-44B0-B63A-117B4EA1C487}">
      <dgm:prSet/>
      <dgm:spPr/>
      <dgm:t>
        <a:bodyPr/>
        <a:lstStyle/>
        <a:p>
          <a:r>
            <a:rPr lang="ru-RU" smtClean="0"/>
            <a:t>Да.</a:t>
          </a:r>
          <a:endParaRPr lang="ru-RU"/>
        </a:p>
      </dgm:t>
    </dgm:pt>
    <dgm:pt modelId="{0A5F8D6A-64E6-458D-A069-FACA518EF23D}" type="parTrans" cxnId="{F7E15988-0B9C-4A1C-A5EA-4FEA1188D256}">
      <dgm:prSet/>
      <dgm:spPr/>
      <dgm:t>
        <a:bodyPr/>
        <a:lstStyle/>
        <a:p>
          <a:endParaRPr lang="ru-RU"/>
        </a:p>
      </dgm:t>
    </dgm:pt>
    <dgm:pt modelId="{E2E81A29-5AB6-4FCF-B51A-CD7172DE775A}" type="sibTrans" cxnId="{F7E15988-0B9C-4A1C-A5EA-4FEA1188D256}">
      <dgm:prSet/>
      <dgm:spPr/>
      <dgm:t>
        <a:bodyPr/>
        <a:lstStyle/>
        <a:p>
          <a:endParaRPr lang="ru-RU"/>
        </a:p>
      </dgm:t>
    </dgm:pt>
    <dgm:pt modelId="{C178C375-6BCC-4E3E-9866-4E9BF07271D8}">
      <dgm:prSet/>
      <dgm:spPr/>
      <dgm:t>
        <a:bodyPr/>
        <a:lstStyle/>
        <a:p>
          <a:r>
            <a:rPr lang="ru-RU" smtClean="0"/>
            <a:t>Нет.</a:t>
          </a:r>
          <a:endParaRPr lang="ru-RU"/>
        </a:p>
      </dgm:t>
    </dgm:pt>
    <dgm:pt modelId="{3311FB03-F9DC-407C-9DAF-996E73CC32E9}" type="parTrans" cxnId="{6FAF3627-2A72-46D5-95F9-EB71D5A2B1FB}">
      <dgm:prSet/>
      <dgm:spPr/>
      <dgm:t>
        <a:bodyPr/>
        <a:lstStyle/>
        <a:p>
          <a:endParaRPr lang="ru-RU"/>
        </a:p>
      </dgm:t>
    </dgm:pt>
    <dgm:pt modelId="{0AA6EE3C-1992-40B7-BDDD-A33B823BA7B4}" type="sibTrans" cxnId="{6FAF3627-2A72-46D5-95F9-EB71D5A2B1FB}">
      <dgm:prSet/>
      <dgm:spPr/>
      <dgm:t>
        <a:bodyPr/>
        <a:lstStyle/>
        <a:p>
          <a:endParaRPr lang="ru-RU"/>
        </a:p>
      </dgm:t>
    </dgm:pt>
    <dgm:pt modelId="{07DDB88D-A0B1-4778-B248-29F8A651E9E8}" type="pres">
      <dgm:prSet presAssocID="{BB325589-DD7B-4A27-98E1-5AD3057A98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DA8A4F-51CF-4EE3-A5BB-CFA4D25A703F}" type="pres">
      <dgm:prSet presAssocID="{B5CC8ACF-86A6-4089-A376-AB43B741DB0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54066-95CA-4086-AB30-6D7E961C130F}" type="pres">
      <dgm:prSet presAssocID="{B5CC8ACF-86A6-4089-A376-AB43B741DB0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9B0AC8-622D-43E3-A7EF-75D63CDFFC42}" type="presOf" srcId="{B5CC8ACF-86A6-4089-A376-AB43B741DB04}" destId="{63DA8A4F-51CF-4EE3-A5BB-CFA4D25A703F}" srcOrd="0" destOrd="0" presId="urn:microsoft.com/office/officeart/2005/8/layout/vList2"/>
    <dgm:cxn modelId="{0CDC5320-F481-4AFF-91B5-C80E5428FB80}" type="presOf" srcId="{5D20EEF8-4060-44B0-B63A-117B4EA1C487}" destId="{EF454066-95CA-4086-AB30-6D7E961C130F}" srcOrd="0" destOrd="0" presId="urn:microsoft.com/office/officeart/2005/8/layout/vList2"/>
    <dgm:cxn modelId="{6FAF3627-2A72-46D5-95F9-EB71D5A2B1FB}" srcId="{B5CC8ACF-86A6-4089-A376-AB43B741DB04}" destId="{C178C375-6BCC-4E3E-9866-4E9BF07271D8}" srcOrd="1" destOrd="0" parTransId="{3311FB03-F9DC-407C-9DAF-996E73CC32E9}" sibTransId="{0AA6EE3C-1992-40B7-BDDD-A33B823BA7B4}"/>
    <dgm:cxn modelId="{F7E15988-0B9C-4A1C-A5EA-4FEA1188D256}" srcId="{B5CC8ACF-86A6-4089-A376-AB43B741DB04}" destId="{5D20EEF8-4060-44B0-B63A-117B4EA1C487}" srcOrd="0" destOrd="0" parTransId="{0A5F8D6A-64E6-458D-A069-FACA518EF23D}" sibTransId="{E2E81A29-5AB6-4FCF-B51A-CD7172DE775A}"/>
    <dgm:cxn modelId="{E158A12F-7CE6-4A42-BE71-1966838DC33A}" type="presOf" srcId="{BB325589-DD7B-4A27-98E1-5AD3057A983F}" destId="{07DDB88D-A0B1-4778-B248-29F8A651E9E8}" srcOrd="0" destOrd="0" presId="urn:microsoft.com/office/officeart/2005/8/layout/vList2"/>
    <dgm:cxn modelId="{75A2E97E-DB71-4D4D-BA6A-F086E483AF4F}" srcId="{BB325589-DD7B-4A27-98E1-5AD3057A983F}" destId="{B5CC8ACF-86A6-4089-A376-AB43B741DB04}" srcOrd="0" destOrd="0" parTransId="{75A1CFC7-C03F-45F3-BDEC-C4BD7E9123BD}" sibTransId="{198AB979-9F61-4C48-B64A-EA5A34CBD5D8}"/>
    <dgm:cxn modelId="{71E03AFC-B267-43EB-9046-E7AC3B972D5A}" type="presOf" srcId="{C178C375-6BCC-4E3E-9866-4E9BF07271D8}" destId="{EF454066-95CA-4086-AB30-6D7E961C130F}" srcOrd="0" destOrd="1" presId="urn:microsoft.com/office/officeart/2005/8/layout/vList2"/>
    <dgm:cxn modelId="{E5A7D772-3B8F-4F62-A720-1856302CFF58}" type="presParOf" srcId="{07DDB88D-A0B1-4778-B248-29F8A651E9E8}" destId="{63DA8A4F-51CF-4EE3-A5BB-CFA4D25A703F}" srcOrd="0" destOrd="0" presId="urn:microsoft.com/office/officeart/2005/8/layout/vList2"/>
    <dgm:cxn modelId="{06C9B474-1D5F-42BD-9D73-9B05406F1A47}" type="presParOf" srcId="{07DDB88D-A0B1-4778-B248-29F8A651E9E8}" destId="{EF454066-95CA-4086-AB30-6D7E961C130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325589-DD7B-4A27-98E1-5AD3057A983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6E34927-FC41-43FF-9CC8-09292245A5DD}">
      <dgm:prSet phldrT="[Текст]"/>
      <dgm:spPr/>
      <dgm:t>
        <a:bodyPr/>
        <a:lstStyle/>
        <a:p>
          <a:r>
            <a:rPr lang="ru-RU" b="1" dirty="0" smtClean="0"/>
            <a:t>1.Чтобы довести дело, над которым вы работаете, до конца, вам необходимо отвлечься на что-то другое: поболтать о пустяках, посмотреть в окно, выпить кофе. Именно тогда вас осеняет. </a:t>
          </a:r>
          <a:endParaRPr lang="ru-RU" dirty="0"/>
        </a:p>
      </dgm:t>
    </dgm:pt>
    <dgm:pt modelId="{B80B9FAA-8DBD-4358-BF08-B93A1FEDBECF}" type="sibTrans" cxnId="{EB1F7860-4EC3-4E32-A6A3-4C0AE0D78EF5}">
      <dgm:prSet/>
      <dgm:spPr/>
      <dgm:t>
        <a:bodyPr/>
        <a:lstStyle/>
        <a:p>
          <a:endParaRPr lang="ru-RU"/>
        </a:p>
      </dgm:t>
    </dgm:pt>
    <dgm:pt modelId="{3BF2DDE0-D9CC-4B14-A5E3-C906634A469B}" type="parTrans" cxnId="{EB1F7860-4EC3-4E32-A6A3-4C0AE0D78EF5}">
      <dgm:prSet/>
      <dgm:spPr/>
      <dgm:t>
        <a:bodyPr/>
        <a:lstStyle/>
        <a:p>
          <a:endParaRPr lang="ru-RU"/>
        </a:p>
      </dgm:t>
    </dgm:pt>
    <dgm:pt modelId="{4ED028C1-9EF0-48CE-A258-DA4916CCB4E2}">
      <dgm:prSet custT="1"/>
      <dgm:spPr/>
      <dgm:t>
        <a:bodyPr/>
        <a:lstStyle/>
        <a:p>
          <a:r>
            <a:rPr lang="ru-RU" sz="1800" dirty="0" smtClean="0"/>
            <a:t>Да.</a:t>
          </a:r>
          <a:endParaRPr lang="ru-RU" sz="1800" dirty="0"/>
        </a:p>
      </dgm:t>
    </dgm:pt>
    <dgm:pt modelId="{7E52FBB9-7F3E-4141-939A-3468B6330AC7}" type="parTrans" cxnId="{901534BB-F3BE-4923-AF72-F8D17EAC2EF1}">
      <dgm:prSet/>
      <dgm:spPr/>
      <dgm:t>
        <a:bodyPr/>
        <a:lstStyle/>
        <a:p>
          <a:endParaRPr lang="ru-RU"/>
        </a:p>
      </dgm:t>
    </dgm:pt>
    <dgm:pt modelId="{0E145843-A0D9-4536-B91D-A2A2EA006A0B}" type="sibTrans" cxnId="{901534BB-F3BE-4923-AF72-F8D17EAC2EF1}">
      <dgm:prSet/>
      <dgm:spPr/>
      <dgm:t>
        <a:bodyPr/>
        <a:lstStyle/>
        <a:p>
          <a:endParaRPr lang="ru-RU"/>
        </a:p>
      </dgm:t>
    </dgm:pt>
    <dgm:pt modelId="{A8D9C20C-889C-41BE-B3B2-B9080CDCCE13}">
      <dgm:prSet custT="1"/>
      <dgm:spPr/>
      <dgm:t>
        <a:bodyPr/>
        <a:lstStyle/>
        <a:p>
          <a:r>
            <a:rPr lang="ru-RU" sz="1800" dirty="0" smtClean="0"/>
            <a:t>Нет.</a:t>
          </a:r>
          <a:endParaRPr lang="ru-RU" sz="1800" dirty="0"/>
        </a:p>
      </dgm:t>
    </dgm:pt>
    <dgm:pt modelId="{5BFA1EF2-9AAF-4C36-9483-797CBB3377AE}" type="parTrans" cxnId="{2AEC9276-D70A-4193-AC44-7B72220BFEDC}">
      <dgm:prSet/>
      <dgm:spPr/>
      <dgm:t>
        <a:bodyPr/>
        <a:lstStyle/>
        <a:p>
          <a:endParaRPr lang="ru-RU"/>
        </a:p>
      </dgm:t>
    </dgm:pt>
    <dgm:pt modelId="{F3D5BF66-1B9C-4527-9036-F64FA35E70D9}" type="sibTrans" cxnId="{2AEC9276-D70A-4193-AC44-7B72220BFEDC}">
      <dgm:prSet/>
      <dgm:spPr/>
      <dgm:t>
        <a:bodyPr/>
        <a:lstStyle/>
        <a:p>
          <a:endParaRPr lang="ru-RU"/>
        </a:p>
      </dgm:t>
    </dgm:pt>
    <dgm:pt modelId="{1A194279-DF3E-4CD5-B909-811C2E43C2EE}">
      <dgm:prSet custT="1"/>
      <dgm:spPr/>
      <dgm:t>
        <a:bodyPr/>
        <a:lstStyle/>
        <a:p>
          <a:endParaRPr lang="ru-RU" sz="1800" dirty="0"/>
        </a:p>
      </dgm:t>
    </dgm:pt>
    <dgm:pt modelId="{2A84EC09-9C9C-4DAD-8257-F3BF2BDDDEB2}" type="parTrans" cxnId="{5C179988-1857-4F4F-8FDA-52F930331BD0}">
      <dgm:prSet/>
      <dgm:spPr/>
      <dgm:t>
        <a:bodyPr/>
        <a:lstStyle/>
        <a:p>
          <a:endParaRPr lang="ru-RU"/>
        </a:p>
      </dgm:t>
    </dgm:pt>
    <dgm:pt modelId="{CAECBF31-E0FE-4C87-B001-34E0958824AD}" type="sibTrans" cxnId="{5C179988-1857-4F4F-8FDA-52F930331BD0}">
      <dgm:prSet/>
      <dgm:spPr/>
      <dgm:t>
        <a:bodyPr/>
        <a:lstStyle/>
        <a:p>
          <a:endParaRPr lang="ru-RU"/>
        </a:p>
      </dgm:t>
    </dgm:pt>
    <dgm:pt modelId="{DFFB2C8A-ABFB-4015-91FA-B9E3D96E7917}">
      <dgm:prSet custT="1"/>
      <dgm:spPr/>
      <dgm:t>
        <a:bodyPr/>
        <a:lstStyle/>
        <a:p>
          <a:endParaRPr lang="ru-RU" sz="1800" dirty="0"/>
        </a:p>
      </dgm:t>
    </dgm:pt>
    <dgm:pt modelId="{B79295C7-8D26-4A93-8C15-F653D83DBEB9}" type="parTrans" cxnId="{C18C3887-D747-482F-BF8A-3AF703371CBA}">
      <dgm:prSet/>
      <dgm:spPr/>
      <dgm:t>
        <a:bodyPr/>
        <a:lstStyle/>
        <a:p>
          <a:endParaRPr lang="ru-RU"/>
        </a:p>
      </dgm:t>
    </dgm:pt>
    <dgm:pt modelId="{587E32D1-CB81-438B-8B51-7B5616FC9D36}" type="sibTrans" cxnId="{C18C3887-D747-482F-BF8A-3AF703371CBA}">
      <dgm:prSet/>
      <dgm:spPr/>
      <dgm:t>
        <a:bodyPr/>
        <a:lstStyle/>
        <a:p>
          <a:endParaRPr lang="ru-RU"/>
        </a:p>
      </dgm:t>
    </dgm:pt>
    <dgm:pt modelId="{07DDB88D-A0B1-4778-B248-29F8A651E9E8}" type="pres">
      <dgm:prSet presAssocID="{BB325589-DD7B-4A27-98E1-5AD3057A98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B38C1E-8DC2-4F02-959A-1E2897DA3C63}" type="pres">
      <dgm:prSet presAssocID="{76E34927-FC41-43FF-9CC8-09292245A5D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D0C78-6810-46D3-B559-4C3F4E5BD326}" type="pres">
      <dgm:prSet presAssocID="{76E34927-FC41-43FF-9CC8-09292245A5D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1534BB-F3BE-4923-AF72-F8D17EAC2EF1}" srcId="{76E34927-FC41-43FF-9CC8-09292245A5DD}" destId="{4ED028C1-9EF0-48CE-A258-DA4916CCB4E2}" srcOrd="0" destOrd="0" parTransId="{7E52FBB9-7F3E-4141-939A-3468B6330AC7}" sibTransId="{0E145843-A0D9-4536-B91D-A2A2EA006A0B}"/>
    <dgm:cxn modelId="{DC22CA93-361F-4218-9B58-BE375D9E2166}" type="presOf" srcId="{A8D9C20C-889C-41BE-B3B2-B9080CDCCE13}" destId="{B9ED0C78-6810-46D3-B559-4C3F4E5BD326}" srcOrd="0" destOrd="1" presId="urn:microsoft.com/office/officeart/2005/8/layout/vList2"/>
    <dgm:cxn modelId="{F16BC1EF-206B-4F7A-A511-6FA91B91AE07}" type="presOf" srcId="{BB325589-DD7B-4A27-98E1-5AD3057A983F}" destId="{07DDB88D-A0B1-4778-B248-29F8A651E9E8}" srcOrd="0" destOrd="0" presId="urn:microsoft.com/office/officeart/2005/8/layout/vList2"/>
    <dgm:cxn modelId="{11402BF7-F37F-4FC7-A72E-41DC886C85E2}" type="presOf" srcId="{4ED028C1-9EF0-48CE-A258-DA4916CCB4E2}" destId="{B9ED0C78-6810-46D3-B559-4C3F4E5BD326}" srcOrd="0" destOrd="0" presId="urn:microsoft.com/office/officeart/2005/8/layout/vList2"/>
    <dgm:cxn modelId="{F3EDD793-BF14-4A61-A58E-865771FDCFE4}" type="presOf" srcId="{1A194279-DF3E-4CD5-B909-811C2E43C2EE}" destId="{B9ED0C78-6810-46D3-B559-4C3F4E5BD326}" srcOrd="0" destOrd="3" presId="urn:microsoft.com/office/officeart/2005/8/layout/vList2"/>
    <dgm:cxn modelId="{90FD4802-90BB-46D2-9A00-ACDDB6043064}" type="presOf" srcId="{76E34927-FC41-43FF-9CC8-09292245A5DD}" destId="{63B38C1E-8DC2-4F02-959A-1E2897DA3C63}" srcOrd="0" destOrd="0" presId="urn:microsoft.com/office/officeart/2005/8/layout/vList2"/>
    <dgm:cxn modelId="{C18C3887-D747-482F-BF8A-3AF703371CBA}" srcId="{76E34927-FC41-43FF-9CC8-09292245A5DD}" destId="{DFFB2C8A-ABFB-4015-91FA-B9E3D96E7917}" srcOrd="2" destOrd="0" parTransId="{B79295C7-8D26-4A93-8C15-F653D83DBEB9}" sibTransId="{587E32D1-CB81-438B-8B51-7B5616FC9D36}"/>
    <dgm:cxn modelId="{2AEC9276-D70A-4193-AC44-7B72220BFEDC}" srcId="{76E34927-FC41-43FF-9CC8-09292245A5DD}" destId="{A8D9C20C-889C-41BE-B3B2-B9080CDCCE13}" srcOrd="1" destOrd="0" parTransId="{5BFA1EF2-9AAF-4C36-9483-797CBB3377AE}" sibTransId="{F3D5BF66-1B9C-4527-9036-F64FA35E70D9}"/>
    <dgm:cxn modelId="{EB1F7860-4EC3-4E32-A6A3-4C0AE0D78EF5}" srcId="{BB325589-DD7B-4A27-98E1-5AD3057A983F}" destId="{76E34927-FC41-43FF-9CC8-09292245A5DD}" srcOrd="0" destOrd="0" parTransId="{3BF2DDE0-D9CC-4B14-A5E3-C906634A469B}" sibTransId="{B80B9FAA-8DBD-4358-BF08-B93A1FEDBECF}"/>
    <dgm:cxn modelId="{5C179988-1857-4F4F-8FDA-52F930331BD0}" srcId="{76E34927-FC41-43FF-9CC8-09292245A5DD}" destId="{1A194279-DF3E-4CD5-B909-811C2E43C2EE}" srcOrd="3" destOrd="0" parTransId="{2A84EC09-9C9C-4DAD-8257-F3BF2BDDDEB2}" sibTransId="{CAECBF31-E0FE-4C87-B001-34E0958824AD}"/>
    <dgm:cxn modelId="{B73ABAFF-60BC-4609-926B-296BF84B7A0E}" type="presOf" srcId="{DFFB2C8A-ABFB-4015-91FA-B9E3D96E7917}" destId="{B9ED0C78-6810-46D3-B559-4C3F4E5BD326}" srcOrd="0" destOrd="2" presId="urn:microsoft.com/office/officeart/2005/8/layout/vList2"/>
    <dgm:cxn modelId="{64851FC9-3515-4A2E-987B-C3EA11C563D3}" type="presParOf" srcId="{07DDB88D-A0B1-4778-B248-29F8A651E9E8}" destId="{63B38C1E-8DC2-4F02-959A-1E2897DA3C63}" srcOrd="0" destOrd="0" presId="urn:microsoft.com/office/officeart/2005/8/layout/vList2"/>
    <dgm:cxn modelId="{A517FFD0-803A-4C89-B138-2197FE3184D8}" type="presParOf" srcId="{07DDB88D-A0B1-4778-B248-29F8A651E9E8}" destId="{B9ED0C78-6810-46D3-B559-4C3F4E5BD32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325589-DD7B-4A27-98E1-5AD3057A983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FD02C35-765F-4748-882C-C7C88A482391}">
      <dgm:prSet/>
      <dgm:spPr/>
      <dgm:t>
        <a:bodyPr/>
        <a:lstStyle/>
        <a:p>
          <a:r>
            <a:rPr lang="ru-RU" b="1" dirty="0" smtClean="0"/>
            <a:t>2.Вы обладаете интуицией. Вы ощущаете приближение событий, даже если сами не решаетесь в это поверить. </a:t>
          </a:r>
          <a:endParaRPr lang="ru-RU" dirty="0"/>
        </a:p>
      </dgm:t>
    </dgm:pt>
    <dgm:pt modelId="{4A4A240E-AB53-490D-B48D-52FF633A444A}" type="parTrans" cxnId="{3F7A77A1-0F84-4667-A47B-87EAD1B31583}">
      <dgm:prSet/>
      <dgm:spPr/>
      <dgm:t>
        <a:bodyPr/>
        <a:lstStyle/>
        <a:p>
          <a:endParaRPr lang="ru-RU"/>
        </a:p>
      </dgm:t>
    </dgm:pt>
    <dgm:pt modelId="{8F3AB539-7046-461E-9075-05A150FF610C}" type="sibTrans" cxnId="{3F7A77A1-0F84-4667-A47B-87EAD1B31583}">
      <dgm:prSet/>
      <dgm:spPr/>
      <dgm:t>
        <a:bodyPr/>
        <a:lstStyle/>
        <a:p>
          <a:endParaRPr lang="ru-RU"/>
        </a:p>
      </dgm:t>
    </dgm:pt>
    <dgm:pt modelId="{7845BD95-0BEC-4411-A573-84FD3B706A64}">
      <dgm:prSet/>
      <dgm:spPr/>
      <dgm:t>
        <a:bodyPr/>
        <a:lstStyle/>
        <a:p>
          <a:r>
            <a:rPr lang="ru-RU" dirty="0" smtClean="0"/>
            <a:t>Да.</a:t>
          </a:r>
          <a:endParaRPr lang="ru-RU" dirty="0"/>
        </a:p>
      </dgm:t>
    </dgm:pt>
    <dgm:pt modelId="{3F5EE0D0-D33C-4C97-A5A4-BE82AD363EFC}" type="parTrans" cxnId="{A5BEEF17-5AFF-45B1-A232-09742723CE20}">
      <dgm:prSet/>
      <dgm:spPr/>
      <dgm:t>
        <a:bodyPr/>
        <a:lstStyle/>
        <a:p>
          <a:endParaRPr lang="ru-RU"/>
        </a:p>
      </dgm:t>
    </dgm:pt>
    <dgm:pt modelId="{AD3ACC8E-CA80-4165-A687-E9A85DF28184}" type="sibTrans" cxnId="{A5BEEF17-5AFF-45B1-A232-09742723CE20}">
      <dgm:prSet/>
      <dgm:spPr/>
      <dgm:t>
        <a:bodyPr/>
        <a:lstStyle/>
        <a:p>
          <a:endParaRPr lang="ru-RU"/>
        </a:p>
      </dgm:t>
    </dgm:pt>
    <dgm:pt modelId="{2467A0FA-1AD1-43CE-9233-3AA94E3F801D}">
      <dgm:prSet/>
      <dgm:spPr/>
      <dgm:t>
        <a:bodyPr/>
        <a:lstStyle/>
        <a:p>
          <a:r>
            <a:rPr lang="ru-RU" dirty="0" smtClean="0"/>
            <a:t>Нет.</a:t>
          </a:r>
          <a:endParaRPr lang="ru-RU" dirty="0"/>
        </a:p>
      </dgm:t>
    </dgm:pt>
    <dgm:pt modelId="{04C534CD-ECE8-473D-9016-6EED865D020C}" type="parTrans" cxnId="{8349B818-EEF0-4094-90F0-243FC578E4A3}">
      <dgm:prSet/>
      <dgm:spPr/>
      <dgm:t>
        <a:bodyPr/>
        <a:lstStyle/>
        <a:p>
          <a:endParaRPr lang="ru-RU"/>
        </a:p>
      </dgm:t>
    </dgm:pt>
    <dgm:pt modelId="{F6CDEBC8-B2DD-4E57-9F3A-52F07D151A69}" type="sibTrans" cxnId="{8349B818-EEF0-4094-90F0-243FC578E4A3}">
      <dgm:prSet/>
      <dgm:spPr/>
      <dgm:t>
        <a:bodyPr/>
        <a:lstStyle/>
        <a:p>
          <a:endParaRPr lang="ru-RU"/>
        </a:p>
      </dgm:t>
    </dgm:pt>
    <dgm:pt modelId="{07DDB88D-A0B1-4778-B248-29F8A651E9E8}" type="pres">
      <dgm:prSet presAssocID="{BB325589-DD7B-4A27-98E1-5AD3057A98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D677B1-307A-451E-AD18-770C438A37F4}" type="pres">
      <dgm:prSet presAssocID="{8FD02C35-765F-4748-882C-C7C88A48239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49280-94EE-452C-8530-2E80B2FE5EC4}" type="pres">
      <dgm:prSet presAssocID="{8FD02C35-765F-4748-882C-C7C88A48239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BEEF17-5AFF-45B1-A232-09742723CE20}" srcId="{8FD02C35-765F-4748-882C-C7C88A482391}" destId="{7845BD95-0BEC-4411-A573-84FD3B706A64}" srcOrd="0" destOrd="0" parTransId="{3F5EE0D0-D33C-4C97-A5A4-BE82AD363EFC}" sibTransId="{AD3ACC8E-CA80-4165-A687-E9A85DF28184}"/>
    <dgm:cxn modelId="{3F7A77A1-0F84-4667-A47B-87EAD1B31583}" srcId="{BB325589-DD7B-4A27-98E1-5AD3057A983F}" destId="{8FD02C35-765F-4748-882C-C7C88A482391}" srcOrd="0" destOrd="0" parTransId="{4A4A240E-AB53-490D-B48D-52FF633A444A}" sibTransId="{8F3AB539-7046-461E-9075-05A150FF610C}"/>
    <dgm:cxn modelId="{8349B818-EEF0-4094-90F0-243FC578E4A3}" srcId="{8FD02C35-765F-4748-882C-C7C88A482391}" destId="{2467A0FA-1AD1-43CE-9233-3AA94E3F801D}" srcOrd="1" destOrd="0" parTransId="{04C534CD-ECE8-473D-9016-6EED865D020C}" sibTransId="{F6CDEBC8-B2DD-4E57-9F3A-52F07D151A69}"/>
    <dgm:cxn modelId="{56C2BFF5-8CAC-432E-BE6F-54187FB61A03}" type="presOf" srcId="{8FD02C35-765F-4748-882C-C7C88A482391}" destId="{C9D677B1-307A-451E-AD18-770C438A37F4}" srcOrd="0" destOrd="0" presId="urn:microsoft.com/office/officeart/2005/8/layout/vList2"/>
    <dgm:cxn modelId="{C98F6904-D599-4300-AAD6-CB94A508F183}" type="presOf" srcId="{7845BD95-0BEC-4411-A573-84FD3B706A64}" destId="{DFA49280-94EE-452C-8530-2E80B2FE5EC4}" srcOrd="0" destOrd="0" presId="urn:microsoft.com/office/officeart/2005/8/layout/vList2"/>
    <dgm:cxn modelId="{0979D8DF-3C28-46B2-A03C-0592A0791AEB}" type="presOf" srcId="{2467A0FA-1AD1-43CE-9233-3AA94E3F801D}" destId="{DFA49280-94EE-452C-8530-2E80B2FE5EC4}" srcOrd="0" destOrd="1" presId="urn:microsoft.com/office/officeart/2005/8/layout/vList2"/>
    <dgm:cxn modelId="{EFEA9352-40E5-4198-B31D-F46389326D6C}" type="presOf" srcId="{BB325589-DD7B-4A27-98E1-5AD3057A983F}" destId="{07DDB88D-A0B1-4778-B248-29F8A651E9E8}" srcOrd="0" destOrd="0" presId="urn:microsoft.com/office/officeart/2005/8/layout/vList2"/>
    <dgm:cxn modelId="{B832BBE2-2062-4639-8218-6EDA660EE7B2}" type="presParOf" srcId="{07DDB88D-A0B1-4778-B248-29F8A651E9E8}" destId="{C9D677B1-307A-451E-AD18-770C438A37F4}" srcOrd="0" destOrd="0" presId="urn:microsoft.com/office/officeart/2005/8/layout/vList2"/>
    <dgm:cxn modelId="{943CC339-0CD2-4A04-846D-9638C1380684}" type="presParOf" srcId="{07DDB88D-A0B1-4778-B248-29F8A651E9E8}" destId="{DFA49280-94EE-452C-8530-2E80B2FE5EC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325589-DD7B-4A27-98E1-5AD3057A983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E289633-9C59-440D-9E39-E3CD94CA4554}">
      <dgm:prSet/>
      <dgm:spPr/>
      <dgm:t>
        <a:bodyPr/>
        <a:lstStyle/>
        <a:p>
          <a:r>
            <a:rPr lang="ru-RU" b="1" dirty="0" smtClean="0"/>
            <a:t>3.Люди склонны с легкостью вам доверяться, а вы – проникаться их эмоциями до такой степени, что сами чуть ли не заболеваете. </a:t>
          </a:r>
          <a:endParaRPr lang="ru-RU" dirty="0"/>
        </a:p>
      </dgm:t>
    </dgm:pt>
    <dgm:pt modelId="{0BBBB911-E150-4B6E-8B93-899916E8D396}" type="parTrans" cxnId="{DDF2745E-F47E-41B1-862B-F65789C61759}">
      <dgm:prSet/>
      <dgm:spPr/>
      <dgm:t>
        <a:bodyPr/>
        <a:lstStyle/>
        <a:p>
          <a:endParaRPr lang="ru-RU"/>
        </a:p>
      </dgm:t>
    </dgm:pt>
    <dgm:pt modelId="{25607E61-8463-4BF6-9C19-C132FBDB8FDB}" type="sibTrans" cxnId="{DDF2745E-F47E-41B1-862B-F65789C61759}">
      <dgm:prSet/>
      <dgm:spPr/>
      <dgm:t>
        <a:bodyPr/>
        <a:lstStyle/>
        <a:p>
          <a:endParaRPr lang="ru-RU"/>
        </a:p>
      </dgm:t>
    </dgm:pt>
    <dgm:pt modelId="{94CEC248-1075-4612-ACB2-785B57FEF9A7}">
      <dgm:prSet/>
      <dgm:spPr/>
      <dgm:t>
        <a:bodyPr/>
        <a:lstStyle/>
        <a:p>
          <a:r>
            <a:rPr lang="ru-RU" dirty="0" smtClean="0"/>
            <a:t>Да.</a:t>
          </a:r>
          <a:endParaRPr lang="ru-RU" dirty="0"/>
        </a:p>
      </dgm:t>
    </dgm:pt>
    <dgm:pt modelId="{0B163C6B-57DD-4FF3-AADD-99CF4ED2A1DE}" type="parTrans" cxnId="{82810309-71EC-45EB-BEED-AC9786A8F4EE}">
      <dgm:prSet/>
      <dgm:spPr/>
      <dgm:t>
        <a:bodyPr/>
        <a:lstStyle/>
        <a:p>
          <a:endParaRPr lang="ru-RU"/>
        </a:p>
      </dgm:t>
    </dgm:pt>
    <dgm:pt modelId="{66FF4EE9-6672-4653-ABCD-E6D6531746F3}" type="sibTrans" cxnId="{82810309-71EC-45EB-BEED-AC9786A8F4EE}">
      <dgm:prSet/>
      <dgm:spPr/>
      <dgm:t>
        <a:bodyPr/>
        <a:lstStyle/>
        <a:p>
          <a:endParaRPr lang="ru-RU"/>
        </a:p>
      </dgm:t>
    </dgm:pt>
    <dgm:pt modelId="{1EF13496-E10F-4750-BC5F-4DB0E5A405BC}">
      <dgm:prSet/>
      <dgm:spPr/>
      <dgm:t>
        <a:bodyPr/>
        <a:lstStyle/>
        <a:p>
          <a:r>
            <a:rPr lang="ru-RU" dirty="0" smtClean="0"/>
            <a:t>Нет.</a:t>
          </a:r>
          <a:endParaRPr lang="ru-RU" dirty="0"/>
        </a:p>
      </dgm:t>
    </dgm:pt>
    <dgm:pt modelId="{DF852517-5EB4-4FF4-A985-301BC507A24A}" type="parTrans" cxnId="{9D8AE255-FE8D-4323-B78A-55F72CFCF4A5}">
      <dgm:prSet/>
      <dgm:spPr/>
      <dgm:t>
        <a:bodyPr/>
        <a:lstStyle/>
        <a:p>
          <a:endParaRPr lang="ru-RU"/>
        </a:p>
      </dgm:t>
    </dgm:pt>
    <dgm:pt modelId="{B0B24F09-32CE-4617-9A8A-DB4FED94F758}" type="sibTrans" cxnId="{9D8AE255-FE8D-4323-B78A-55F72CFCF4A5}">
      <dgm:prSet/>
      <dgm:spPr/>
      <dgm:t>
        <a:bodyPr/>
        <a:lstStyle/>
        <a:p>
          <a:endParaRPr lang="ru-RU"/>
        </a:p>
      </dgm:t>
    </dgm:pt>
    <dgm:pt modelId="{07DDB88D-A0B1-4778-B248-29F8A651E9E8}" type="pres">
      <dgm:prSet presAssocID="{BB325589-DD7B-4A27-98E1-5AD3057A98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6707A5-2D00-47D1-9453-A69F62D639B7}" type="pres">
      <dgm:prSet presAssocID="{1E289633-9C59-440D-9E39-E3CD94CA455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8D0E8-DB02-4FB0-86BE-5F26CB122133}" type="pres">
      <dgm:prSet presAssocID="{1E289633-9C59-440D-9E39-E3CD94CA455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73090E-1B59-4B65-BC49-F3272A74E074}" type="presOf" srcId="{1E289633-9C59-440D-9E39-E3CD94CA4554}" destId="{DB6707A5-2D00-47D1-9453-A69F62D639B7}" srcOrd="0" destOrd="0" presId="urn:microsoft.com/office/officeart/2005/8/layout/vList2"/>
    <dgm:cxn modelId="{DDF2745E-F47E-41B1-862B-F65789C61759}" srcId="{BB325589-DD7B-4A27-98E1-5AD3057A983F}" destId="{1E289633-9C59-440D-9E39-E3CD94CA4554}" srcOrd="0" destOrd="0" parTransId="{0BBBB911-E150-4B6E-8B93-899916E8D396}" sibTransId="{25607E61-8463-4BF6-9C19-C132FBDB8FDB}"/>
    <dgm:cxn modelId="{F6B18B8F-18EB-422F-9D1E-2AC0950D75B7}" type="presOf" srcId="{BB325589-DD7B-4A27-98E1-5AD3057A983F}" destId="{07DDB88D-A0B1-4778-B248-29F8A651E9E8}" srcOrd="0" destOrd="0" presId="urn:microsoft.com/office/officeart/2005/8/layout/vList2"/>
    <dgm:cxn modelId="{9D8AE255-FE8D-4323-B78A-55F72CFCF4A5}" srcId="{1E289633-9C59-440D-9E39-E3CD94CA4554}" destId="{1EF13496-E10F-4750-BC5F-4DB0E5A405BC}" srcOrd="1" destOrd="0" parTransId="{DF852517-5EB4-4FF4-A985-301BC507A24A}" sibTransId="{B0B24F09-32CE-4617-9A8A-DB4FED94F758}"/>
    <dgm:cxn modelId="{FF956C75-9F3A-43F2-8A61-D456F2FCA84A}" type="presOf" srcId="{94CEC248-1075-4612-ACB2-785B57FEF9A7}" destId="{1598D0E8-DB02-4FB0-86BE-5F26CB122133}" srcOrd="0" destOrd="0" presId="urn:microsoft.com/office/officeart/2005/8/layout/vList2"/>
    <dgm:cxn modelId="{82810309-71EC-45EB-BEED-AC9786A8F4EE}" srcId="{1E289633-9C59-440D-9E39-E3CD94CA4554}" destId="{94CEC248-1075-4612-ACB2-785B57FEF9A7}" srcOrd="0" destOrd="0" parTransId="{0B163C6B-57DD-4FF3-AADD-99CF4ED2A1DE}" sibTransId="{66FF4EE9-6672-4653-ABCD-E6D6531746F3}"/>
    <dgm:cxn modelId="{C38D504D-27E7-4753-BF8C-186EABA740B7}" type="presOf" srcId="{1EF13496-E10F-4750-BC5F-4DB0E5A405BC}" destId="{1598D0E8-DB02-4FB0-86BE-5F26CB122133}" srcOrd="0" destOrd="1" presId="urn:microsoft.com/office/officeart/2005/8/layout/vList2"/>
    <dgm:cxn modelId="{FA21F566-7231-4EB2-97F6-AC4786FCCCFF}" type="presParOf" srcId="{07DDB88D-A0B1-4778-B248-29F8A651E9E8}" destId="{DB6707A5-2D00-47D1-9453-A69F62D639B7}" srcOrd="0" destOrd="0" presId="urn:microsoft.com/office/officeart/2005/8/layout/vList2"/>
    <dgm:cxn modelId="{F6A00A85-78AB-47A7-8F77-7421FDA49D4C}" type="presParOf" srcId="{07DDB88D-A0B1-4778-B248-29F8A651E9E8}" destId="{1598D0E8-DB02-4FB0-86BE-5F26CB12213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325589-DD7B-4A27-98E1-5AD3057A983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090024B-EBC9-4DEC-80B1-136EB6514B6B}">
      <dgm:prSet/>
      <dgm:spPr/>
      <dgm:t>
        <a:bodyPr/>
        <a:lstStyle/>
        <a:p>
          <a:r>
            <a:rPr lang="ru-RU" b="1" dirty="0" smtClean="0"/>
            <a:t>4.Вы </a:t>
          </a:r>
          <a:r>
            <a:rPr lang="ru-RU" b="1" dirty="0" err="1" smtClean="0"/>
            <a:t>гиперчувствительны</a:t>
          </a:r>
          <a:r>
            <a:rPr lang="ru-RU" b="1" dirty="0" smtClean="0"/>
            <a:t>, легко обижаетесь и очень подвержены влиянию эмоциональной среды, создаваемой вашими собеседниками: в школе один учитель вас подавлял, и по его предмету вы учились плохо, а другой, наоборот, вас поощрял, и у него вы были отличником(</a:t>
          </a:r>
          <a:r>
            <a:rPr lang="ru-RU" b="1" dirty="0" err="1" smtClean="0"/>
            <a:t>цей</a:t>
          </a:r>
          <a:r>
            <a:rPr lang="ru-RU" b="1" dirty="0" smtClean="0"/>
            <a:t>). </a:t>
          </a:r>
          <a:endParaRPr lang="ru-RU" dirty="0"/>
        </a:p>
      </dgm:t>
    </dgm:pt>
    <dgm:pt modelId="{0B35B0CF-B46B-449A-A1AD-B6AB4A4315DA}" type="parTrans" cxnId="{F0499939-2823-4349-82A9-370763EEB135}">
      <dgm:prSet/>
      <dgm:spPr/>
      <dgm:t>
        <a:bodyPr/>
        <a:lstStyle/>
        <a:p>
          <a:endParaRPr lang="ru-RU"/>
        </a:p>
      </dgm:t>
    </dgm:pt>
    <dgm:pt modelId="{5E5FE53A-DA86-4FE2-B26C-1090BA8DE6E9}" type="sibTrans" cxnId="{F0499939-2823-4349-82A9-370763EEB135}">
      <dgm:prSet/>
      <dgm:spPr/>
      <dgm:t>
        <a:bodyPr/>
        <a:lstStyle/>
        <a:p>
          <a:endParaRPr lang="ru-RU"/>
        </a:p>
      </dgm:t>
    </dgm:pt>
    <dgm:pt modelId="{FE548A0B-BD85-428F-BA2A-A81920A92B6D}">
      <dgm:prSet/>
      <dgm:spPr/>
      <dgm:t>
        <a:bodyPr/>
        <a:lstStyle/>
        <a:p>
          <a:r>
            <a:rPr lang="ru-RU" smtClean="0"/>
            <a:t>Да.</a:t>
          </a:r>
          <a:endParaRPr lang="ru-RU"/>
        </a:p>
      </dgm:t>
    </dgm:pt>
    <dgm:pt modelId="{4626ED0C-E259-461A-8101-62089225D642}" type="parTrans" cxnId="{206BD41B-FF4C-455F-8A49-4122E26DF4B0}">
      <dgm:prSet/>
      <dgm:spPr/>
      <dgm:t>
        <a:bodyPr/>
        <a:lstStyle/>
        <a:p>
          <a:endParaRPr lang="ru-RU"/>
        </a:p>
      </dgm:t>
    </dgm:pt>
    <dgm:pt modelId="{509C00D1-ADCA-4AE3-84C8-6A750FDC7CA3}" type="sibTrans" cxnId="{206BD41B-FF4C-455F-8A49-4122E26DF4B0}">
      <dgm:prSet/>
      <dgm:spPr/>
      <dgm:t>
        <a:bodyPr/>
        <a:lstStyle/>
        <a:p>
          <a:endParaRPr lang="ru-RU"/>
        </a:p>
      </dgm:t>
    </dgm:pt>
    <dgm:pt modelId="{B51B7AAC-3A92-4341-8468-3B9051E7CE4D}">
      <dgm:prSet/>
      <dgm:spPr/>
      <dgm:t>
        <a:bodyPr/>
        <a:lstStyle/>
        <a:p>
          <a:r>
            <a:rPr lang="ru-RU" smtClean="0"/>
            <a:t>Нет.</a:t>
          </a:r>
          <a:endParaRPr lang="ru-RU"/>
        </a:p>
      </dgm:t>
    </dgm:pt>
    <dgm:pt modelId="{7C52CB69-2930-40C9-AC79-CA40BCBCB574}" type="parTrans" cxnId="{0547EBD2-4908-4D13-A78B-C8F1D60E9785}">
      <dgm:prSet/>
      <dgm:spPr/>
      <dgm:t>
        <a:bodyPr/>
        <a:lstStyle/>
        <a:p>
          <a:endParaRPr lang="ru-RU"/>
        </a:p>
      </dgm:t>
    </dgm:pt>
    <dgm:pt modelId="{19DCEF8F-FF00-49BD-A159-A7373610D780}" type="sibTrans" cxnId="{0547EBD2-4908-4D13-A78B-C8F1D60E9785}">
      <dgm:prSet/>
      <dgm:spPr/>
      <dgm:t>
        <a:bodyPr/>
        <a:lstStyle/>
        <a:p>
          <a:endParaRPr lang="ru-RU"/>
        </a:p>
      </dgm:t>
    </dgm:pt>
    <dgm:pt modelId="{07DDB88D-A0B1-4778-B248-29F8A651E9E8}" type="pres">
      <dgm:prSet presAssocID="{BB325589-DD7B-4A27-98E1-5AD3057A98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121E7E-6013-4705-B47F-4CFB65EB5566}" type="pres">
      <dgm:prSet presAssocID="{6090024B-EBC9-4DEC-80B1-136EB6514B6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7F64A-7784-47E2-8FE6-93A573F25CA4}" type="pres">
      <dgm:prSet presAssocID="{6090024B-EBC9-4DEC-80B1-136EB6514B6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2FF6C5-FA3D-42EA-B5A1-AFCD1053130F}" type="presOf" srcId="{FE548A0B-BD85-428F-BA2A-A81920A92B6D}" destId="{7E97F64A-7784-47E2-8FE6-93A573F25CA4}" srcOrd="0" destOrd="0" presId="urn:microsoft.com/office/officeart/2005/8/layout/vList2"/>
    <dgm:cxn modelId="{206BD41B-FF4C-455F-8A49-4122E26DF4B0}" srcId="{6090024B-EBC9-4DEC-80B1-136EB6514B6B}" destId="{FE548A0B-BD85-428F-BA2A-A81920A92B6D}" srcOrd="0" destOrd="0" parTransId="{4626ED0C-E259-461A-8101-62089225D642}" sibTransId="{509C00D1-ADCA-4AE3-84C8-6A750FDC7CA3}"/>
    <dgm:cxn modelId="{2873716A-4360-421F-B55A-8AF98701528A}" type="presOf" srcId="{BB325589-DD7B-4A27-98E1-5AD3057A983F}" destId="{07DDB88D-A0B1-4778-B248-29F8A651E9E8}" srcOrd="0" destOrd="0" presId="urn:microsoft.com/office/officeart/2005/8/layout/vList2"/>
    <dgm:cxn modelId="{0547EBD2-4908-4D13-A78B-C8F1D60E9785}" srcId="{6090024B-EBC9-4DEC-80B1-136EB6514B6B}" destId="{B51B7AAC-3A92-4341-8468-3B9051E7CE4D}" srcOrd="1" destOrd="0" parTransId="{7C52CB69-2930-40C9-AC79-CA40BCBCB574}" sibTransId="{19DCEF8F-FF00-49BD-A159-A7373610D780}"/>
    <dgm:cxn modelId="{3861DBAD-30B1-40A3-A794-F8CD8745150F}" type="presOf" srcId="{6090024B-EBC9-4DEC-80B1-136EB6514B6B}" destId="{61121E7E-6013-4705-B47F-4CFB65EB5566}" srcOrd="0" destOrd="0" presId="urn:microsoft.com/office/officeart/2005/8/layout/vList2"/>
    <dgm:cxn modelId="{EA309FD0-112A-4220-90D0-2C2FED606A17}" type="presOf" srcId="{B51B7AAC-3A92-4341-8468-3B9051E7CE4D}" destId="{7E97F64A-7784-47E2-8FE6-93A573F25CA4}" srcOrd="0" destOrd="1" presId="urn:microsoft.com/office/officeart/2005/8/layout/vList2"/>
    <dgm:cxn modelId="{F0499939-2823-4349-82A9-370763EEB135}" srcId="{BB325589-DD7B-4A27-98E1-5AD3057A983F}" destId="{6090024B-EBC9-4DEC-80B1-136EB6514B6B}" srcOrd="0" destOrd="0" parTransId="{0B35B0CF-B46B-449A-A1AD-B6AB4A4315DA}" sibTransId="{5E5FE53A-DA86-4FE2-B26C-1090BA8DE6E9}"/>
    <dgm:cxn modelId="{77C227FD-CC1C-425A-B88F-DCADF5D4D682}" type="presParOf" srcId="{07DDB88D-A0B1-4778-B248-29F8A651E9E8}" destId="{61121E7E-6013-4705-B47F-4CFB65EB5566}" srcOrd="0" destOrd="0" presId="urn:microsoft.com/office/officeart/2005/8/layout/vList2"/>
    <dgm:cxn modelId="{CE9BD1DA-6BE3-46F5-A598-3D0BB609AFB1}" type="presParOf" srcId="{07DDB88D-A0B1-4778-B248-29F8A651E9E8}" destId="{7E97F64A-7784-47E2-8FE6-93A573F25CA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325589-DD7B-4A27-98E1-5AD3057A983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D7F1D17-D97D-40CF-949A-8F364841A07F}">
      <dgm:prSet/>
      <dgm:spPr/>
      <dgm:t>
        <a:bodyPr/>
        <a:lstStyle/>
        <a:p>
          <a:r>
            <a:rPr lang="ru-RU" b="1" dirty="0" smtClean="0"/>
            <a:t>5.Войдя в кабинет коллеги, вы сразу же чувствуете, что он(а) сменил(а) </a:t>
          </a:r>
          <a:r>
            <a:rPr lang="ru-RU" b="1" dirty="0" err="1" smtClean="0"/>
            <a:t>парфюм</a:t>
          </a:r>
          <a:r>
            <a:rPr lang="ru-RU" b="1" dirty="0" smtClean="0"/>
            <a:t>.</a:t>
          </a:r>
          <a:endParaRPr lang="ru-RU" dirty="0"/>
        </a:p>
      </dgm:t>
    </dgm:pt>
    <dgm:pt modelId="{0E1EF720-97B6-4BD5-ABB4-A6FA2CC5F052}" type="parTrans" cxnId="{ECAD8A12-4A18-4DF0-BA18-AF34D322755F}">
      <dgm:prSet/>
      <dgm:spPr/>
      <dgm:t>
        <a:bodyPr/>
        <a:lstStyle/>
        <a:p>
          <a:endParaRPr lang="ru-RU"/>
        </a:p>
      </dgm:t>
    </dgm:pt>
    <dgm:pt modelId="{F23F1978-31C1-4D05-8BD9-07406ADC0CC4}" type="sibTrans" cxnId="{ECAD8A12-4A18-4DF0-BA18-AF34D322755F}">
      <dgm:prSet/>
      <dgm:spPr/>
      <dgm:t>
        <a:bodyPr/>
        <a:lstStyle/>
        <a:p>
          <a:endParaRPr lang="ru-RU"/>
        </a:p>
      </dgm:t>
    </dgm:pt>
    <dgm:pt modelId="{2882BCFE-6CB8-4A37-8191-9C87D22C704E}">
      <dgm:prSet/>
      <dgm:spPr/>
      <dgm:t>
        <a:bodyPr/>
        <a:lstStyle/>
        <a:p>
          <a:r>
            <a:rPr lang="ru-RU" smtClean="0"/>
            <a:t>Да.</a:t>
          </a:r>
          <a:endParaRPr lang="ru-RU"/>
        </a:p>
      </dgm:t>
    </dgm:pt>
    <dgm:pt modelId="{0AB382A9-509C-481C-8F82-998E7E4BBC98}" type="parTrans" cxnId="{A4752EC2-640E-450D-946D-A5FE961C522C}">
      <dgm:prSet/>
      <dgm:spPr/>
      <dgm:t>
        <a:bodyPr/>
        <a:lstStyle/>
        <a:p>
          <a:endParaRPr lang="ru-RU"/>
        </a:p>
      </dgm:t>
    </dgm:pt>
    <dgm:pt modelId="{B0F9DA46-0B50-4FF0-8F9B-899DF88A7B8B}" type="sibTrans" cxnId="{A4752EC2-640E-450D-946D-A5FE961C522C}">
      <dgm:prSet/>
      <dgm:spPr/>
      <dgm:t>
        <a:bodyPr/>
        <a:lstStyle/>
        <a:p>
          <a:endParaRPr lang="ru-RU"/>
        </a:p>
      </dgm:t>
    </dgm:pt>
    <dgm:pt modelId="{91D32D46-BBE5-4B5E-B692-F8B5D0B0D55B}">
      <dgm:prSet/>
      <dgm:spPr/>
      <dgm:t>
        <a:bodyPr/>
        <a:lstStyle/>
        <a:p>
          <a:r>
            <a:rPr lang="ru-RU" smtClean="0"/>
            <a:t>Нет.</a:t>
          </a:r>
          <a:endParaRPr lang="ru-RU"/>
        </a:p>
      </dgm:t>
    </dgm:pt>
    <dgm:pt modelId="{2457964E-0F8D-475E-B79C-760E7B4C566A}" type="parTrans" cxnId="{23B6DB0E-2F13-438F-8B26-D9BE11F865FB}">
      <dgm:prSet/>
      <dgm:spPr/>
      <dgm:t>
        <a:bodyPr/>
        <a:lstStyle/>
        <a:p>
          <a:endParaRPr lang="ru-RU"/>
        </a:p>
      </dgm:t>
    </dgm:pt>
    <dgm:pt modelId="{BC3BBFB1-158A-46A3-BD99-26A1B497148C}" type="sibTrans" cxnId="{23B6DB0E-2F13-438F-8B26-D9BE11F865FB}">
      <dgm:prSet/>
      <dgm:spPr/>
      <dgm:t>
        <a:bodyPr/>
        <a:lstStyle/>
        <a:p>
          <a:endParaRPr lang="ru-RU"/>
        </a:p>
      </dgm:t>
    </dgm:pt>
    <dgm:pt modelId="{07DDB88D-A0B1-4778-B248-29F8A651E9E8}" type="pres">
      <dgm:prSet presAssocID="{BB325589-DD7B-4A27-98E1-5AD3057A98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83AD69-8220-4091-B18E-6C8169CE1AE8}" type="pres">
      <dgm:prSet presAssocID="{DD7F1D17-D97D-40CF-949A-8F364841A07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21CDD-F3C2-4CE6-B314-E3D8E80B8EC8}" type="pres">
      <dgm:prSet presAssocID="{DD7F1D17-D97D-40CF-949A-8F364841A07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B6DB0E-2F13-438F-8B26-D9BE11F865FB}" srcId="{DD7F1D17-D97D-40CF-949A-8F364841A07F}" destId="{91D32D46-BBE5-4B5E-B692-F8B5D0B0D55B}" srcOrd="1" destOrd="0" parTransId="{2457964E-0F8D-475E-B79C-760E7B4C566A}" sibTransId="{BC3BBFB1-158A-46A3-BD99-26A1B497148C}"/>
    <dgm:cxn modelId="{E161B578-104A-4150-AE97-8C6C78BD13A0}" type="presOf" srcId="{91D32D46-BBE5-4B5E-B692-F8B5D0B0D55B}" destId="{7E221CDD-F3C2-4CE6-B314-E3D8E80B8EC8}" srcOrd="0" destOrd="1" presId="urn:microsoft.com/office/officeart/2005/8/layout/vList2"/>
    <dgm:cxn modelId="{BD63FAA4-CE19-4D90-AF72-45C16CCF9A2C}" type="presOf" srcId="{DD7F1D17-D97D-40CF-949A-8F364841A07F}" destId="{9683AD69-8220-4091-B18E-6C8169CE1AE8}" srcOrd="0" destOrd="0" presId="urn:microsoft.com/office/officeart/2005/8/layout/vList2"/>
    <dgm:cxn modelId="{ECAD8A12-4A18-4DF0-BA18-AF34D322755F}" srcId="{BB325589-DD7B-4A27-98E1-5AD3057A983F}" destId="{DD7F1D17-D97D-40CF-949A-8F364841A07F}" srcOrd="0" destOrd="0" parTransId="{0E1EF720-97B6-4BD5-ABB4-A6FA2CC5F052}" sibTransId="{F23F1978-31C1-4D05-8BD9-07406ADC0CC4}"/>
    <dgm:cxn modelId="{4D7CEBFC-9CEC-420E-9926-410B8397071A}" type="presOf" srcId="{2882BCFE-6CB8-4A37-8191-9C87D22C704E}" destId="{7E221CDD-F3C2-4CE6-B314-E3D8E80B8EC8}" srcOrd="0" destOrd="0" presId="urn:microsoft.com/office/officeart/2005/8/layout/vList2"/>
    <dgm:cxn modelId="{1797D416-4F23-4111-9AF0-A32258FE9597}" type="presOf" srcId="{BB325589-DD7B-4A27-98E1-5AD3057A983F}" destId="{07DDB88D-A0B1-4778-B248-29F8A651E9E8}" srcOrd="0" destOrd="0" presId="urn:microsoft.com/office/officeart/2005/8/layout/vList2"/>
    <dgm:cxn modelId="{A4752EC2-640E-450D-946D-A5FE961C522C}" srcId="{DD7F1D17-D97D-40CF-949A-8F364841A07F}" destId="{2882BCFE-6CB8-4A37-8191-9C87D22C704E}" srcOrd="0" destOrd="0" parTransId="{0AB382A9-509C-481C-8F82-998E7E4BBC98}" sibTransId="{B0F9DA46-0B50-4FF0-8F9B-899DF88A7B8B}"/>
    <dgm:cxn modelId="{23342509-3810-4351-BAF6-F99A531EE5B0}" type="presParOf" srcId="{07DDB88D-A0B1-4778-B248-29F8A651E9E8}" destId="{9683AD69-8220-4091-B18E-6C8169CE1AE8}" srcOrd="0" destOrd="0" presId="urn:microsoft.com/office/officeart/2005/8/layout/vList2"/>
    <dgm:cxn modelId="{267B42C5-0096-40B9-9541-77DC3C01DB3C}" type="presParOf" srcId="{07DDB88D-A0B1-4778-B248-29F8A651E9E8}" destId="{7E221CDD-F3C2-4CE6-B314-E3D8E80B8EC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325589-DD7B-4A27-98E1-5AD3057A983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ED4FEDF-4D8F-44B2-B4A4-49A42D14262C}">
      <dgm:prSet/>
      <dgm:spPr/>
      <dgm:t>
        <a:bodyPr/>
        <a:lstStyle/>
        <a:p>
          <a:r>
            <a:rPr lang="ru-RU" b="1" dirty="0" smtClean="0"/>
            <a:t>6.Когда вас спрашивают, какое кино вы любите, вы говорите: «Я не знаю» или «Мне интересно все», потому что не можете выбрать. </a:t>
          </a:r>
          <a:endParaRPr lang="ru-RU" dirty="0"/>
        </a:p>
      </dgm:t>
    </dgm:pt>
    <dgm:pt modelId="{004BC3FC-9D1E-4A1D-AC00-5ACF74FD39A6}" type="parTrans" cxnId="{51FE15E4-2399-4E16-B3F0-EFBA00B3F4A7}">
      <dgm:prSet/>
      <dgm:spPr/>
      <dgm:t>
        <a:bodyPr/>
        <a:lstStyle/>
        <a:p>
          <a:endParaRPr lang="ru-RU"/>
        </a:p>
      </dgm:t>
    </dgm:pt>
    <dgm:pt modelId="{C5BA6DE3-224F-4A4F-948D-DEF1790A349F}" type="sibTrans" cxnId="{51FE15E4-2399-4E16-B3F0-EFBA00B3F4A7}">
      <dgm:prSet/>
      <dgm:spPr/>
      <dgm:t>
        <a:bodyPr/>
        <a:lstStyle/>
        <a:p>
          <a:endParaRPr lang="ru-RU"/>
        </a:p>
      </dgm:t>
    </dgm:pt>
    <dgm:pt modelId="{6CB7B234-8B2E-4506-9CBE-D00077A9B64A}">
      <dgm:prSet/>
      <dgm:spPr/>
      <dgm:t>
        <a:bodyPr/>
        <a:lstStyle/>
        <a:p>
          <a:r>
            <a:rPr lang="ru-RU" smtClean="0"/>
            <a:t>Да.</a:t>
          </a:r>
          <a:endParaRPr lang="ru-RU"/>
        </a:p>
      </dgm:t>
    </dgm:pt>
    <dgm:pt modelId="{60BBF59A-05D4-442A-B36B-8C82A4F43EE1}" type="parTrans" cxnId="{FE934156-E3FC-47A0-BA3D-93A3DE20581D}">
      <dgm:prSet/>
      <dgm:spPr/>
      <dgm:t>
        <a:bodyPr/>
        <a:lstStyle/>
        <a:p>
          <a:endParaRPr lang="ru-RU"/>
        </a:p>
      </dgm:t>
    </dgm:pt>
    <dgm:pt modelId="{208469DA-39A5-426E-B6FC-19DBC56134F4}" type="sibTrans" cxnId="{FE934156-E3FC-47A0-BA3D-93A3DE20581D}">
      <dgm:prSet/>
      <dgm:spPr/>
      <dgm:t>
        <a:bodyPr/>
        <a:lstStyle/>
        <a:p>
          <a:endParaRPr lang="ru-RU"/>
        </a:p>
      </dgm:t>
    </dgm:pt>
    <dgm:pt modelId="{589DA5EF-8EA2-42F4-8EE7-7C041A038984}">
      <dgm:prSet/>
      <dgm:spPr/>
      <dgm:t>
        <a:bodyPr/>
        <a:lstStyle/>
        <a:p>
          <a:r>
            <a:rPr lang="ru-RU" smtClean="0"/>
            <a:t>Нет.</a:t>
          </a:r>
          <a:endParaRPr lang="ru-RU"/>
        </a:p>
      </dgm:t>
    </dgm:pt>
    <dgm:pt modelId="{33D2AA17-A61B-44CE-8B2C-3CB3176E0BF7}" type="parTrans" cxnId="{58A03F87-E1B9-4F84-80CB-501C970DA44F}">
      <dgm:prSet/>
      <dgm:spPr/>
      <dgm:t>
        <a:bodyPr/>
        <a:lstStyle/>
        <a:p>
          <a:endParaRPr lang="ru-RU"/>
        </a:p>
      </dgm:t>
    </dgm:pt>
    <dgm:pt modelId="{FBEEB752-C203-4863-BB55-80866B243344}" type="sibTrans" cxnId="{58A03F87-E1B9-4F84-80CB-501C970DA44F}">
      <dgm:prSet/>
      <dgm:spPr/>
      <dgm:t>
        <a:bodyPr/>
        <a:lstStyle/>
        <a:p>
          <a:endParaRPr lang="ru-RU"/>
        </a:p>
      </dgm:t>
    </dgm:pt>
    <dgm:pt modelId="{07DDB88D-A0B1-4778-B248-29F8A651E9E8}" type="pres">
      <dgm:prSet presAssocID="{BB325589-DD7B-4A27-98E1-5AD3057A98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879D35-19FC-4D7D-826A-1EEE2F3F74B6}" type="pres">
      <dgm:prSet presAssocID="{0ED4FEDF-4D8F-44B2-B4A4-49A42D14262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57783-BE84-479D-8199-CE6BD8B87D8F}" type="pres">
      <dgm:prSet presAssocID="{0ED4FEDF-4D8F-44B2-B4A4-49A42D14262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A03F87-E1B9-4F84-80CB-501C970DA44F}" srcId="{0ED4FEDF-4D8F-44B2-B4A4-49A42D14262C}" destId="{589DA5EF-8EA2-42F4-8EE7-7C041A038984}" srcOrd="1" destOrd="0" parTransId="{33D2AA17-A61B-44CE-8B2C-3CB3176E0BF7}" sibTransId="{FBEEB752-C203-4863-BB55-80866B243344}"/>
    <dgm:cxn modelId="{A9CB43AC-99C6-4296-ACB7-37FFD222DEAA}" type="presOf" srcId="{6CB7B234-8B2E-4506-9CBE-D00077A9B64A}" destId="{25F57783-BE84-479D-8199-CE6BD8B87D8F}" srcOrd="0" destOrd="0" presId="urn:microsoft.com/office/officeart/2005/8/layout/vList2"/>
    <dgm:cxn modelId="{51FE15E4-2399-4E16-B3F0-EFBA00B3F4A7}" srcId="{BB325589-DD7B-4A27-98E1-5AD3057A983F}" destId="{0ED4FEDF-4D8F-44B2-B4A4-49A42D14262C}" srcOrd="0" destOrd="0" parTransId="{004BC3FC-9D1E-4A1D-AC00-5ACF74FD39A6}" sibTransId="{C5BA6DE3-224F-4A4F-948D-DEF1790A349F}"/>
    <dgm:cxn modelId="{D6F24340-DEDE-4D96-8CCD-7E482B76C092}" type="presOf" srcId="{BB325589-DD7B-4A27-98E1-5AD3057A983F}" destId="{07DDB88D-A0B1-4778-B248-29F8A651E9E8}" srcOrd="0" destOrd="0" presId="urn:microsoft.com/office/officeart/2005/8/layout/vList2"/>
    <dgm:cxn modelId="{CF8F8718-91F5-494D-AE06-CBD408BC6603}" type="presOf" srcId="{589DA5EF-8EA2-42F4-8EE7-7C041A038984}" destId="{25F57783-BE84-479D-8199-CE6BD8B87D8F}" srcOrd="0" destOrd="1" presId="urn:microsoft.com/office/officeart/2005/8/layout/vList2"/>
    <dgm:cxn modelId="{6AA106F5-6A0F-40C3-AD97-F29F21DC4999}" type="presOf" srcId="{0ED4FEDF-4D8F-44B2-B4A4-49A42D14262C}" destId="{43879D35-19FC-4D7D-826A-1EEE2F3F74B6}" srcOrd="0" destOrd="0" presId="urn:microsoft.com/office/officeart/2005/8/layout/vList2"/>
    <dgm:cxn modelId="{FE934156-E3FC-47A0-BA3D-93A3DE20581D}" srcId="{0ED4FEDF-4D8F-44B2-B4A4-49A42D14262C}" destId="{6CB7B234-8B2E-4506-9CBE-D00077A9B64A}" srcOrd="0" destOrd="0" parTransId="{60BBF59A-05D4-442A-B36B-8C82A4F43EE1}" sibTransId="{208469DA-39A5-426E-B6FC-19DBC56134F4}"/>
    <dgm:cxn modelId="{BBC5B10B-E24F-43F5-B1E2-FB3D7E40CC49}" type="presParOf" srcId="{07DDB88D-A0B1-4778-B248-29F8A651E9E8}" destId="{43879D35-19FC-4D7D-826A-1EEE2F3F74B6}" srcOrd="0" destOrd="0" presId="urn:microsoft.com/office/officeart/2005/8/layout/vList2"/>
    <dgm:cxn modelId="{D997F5D5-6A3B-45CA-AFBC-C9236B35F0BF}" type="presParOf" srcId="{07DDB88D-A0B1-4778-B248-29F8A651E9E8}" destId="{25F57783-BE84-479D-8199-CE6BD8B87D8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325589-DD7B-4A27-98E1-5AD3057A983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30F8662-B526-4EFA-9E5C-66379AB2E757}">
      <dgm:prSet/>
      <dgm:spPr/>
      <dgm:t>
        <a:bodyPr/>
        <a:lstStyle/>
        <a:p>
          <a:r>
            <a:rPr lang="ru-RU" b="1" dirty="0" smtClean="0"/>
            <a:t>7.Ничто вас так не стимулирует, как работа над десятью проектами одновременно.</a:t>
          </a:r>
          <a:endParaRPr lang="ru-RU" dirty="0"/>
        </a:p>
      </dgm:t>
    </dgm:pt>
    <dgm:pt modelId="{E550C65D-7879-4AAE-B406-3D6013A6CB1A}" type="parTrans" cxnId="{9B682774-89D3-4EBA-8825-2774494A3B70}">
      <dgm:prSet/>
      <dgm:spPr/>
      <dgm:t>
        <a:bodyPr/>
        <a:lstStyle/>
        <a:p>
          <a:endParaRPr lang="ru-RU"/>
        </a:p>
      </dgm:t>
    </dgm:pt>
    <dgm:pt modelId="{18BD960B-7AF8-48C7-92E9-CA063696CEE4}" type="sibTrans" cxnId="{9B682774-89D3-4EBA-8825-2774494A3B70}">
      <dgm:prSet/>
      <dgm:spPr/>
      <dgm:t>
        <a:bodyPr/>
        <a:lstStyle/>
        <a:p>
          <a:endParaRPr lang="ru-RU"/>
        </a:p>
      </dgm:t>
    </dgm:pt>
    <dgm:pt modelId="{3B420FAA-2848-443F-A87D-73DF0217E076}">
      <dgm:prSet/>
      <dgm:spPr/>
      <dgm:t>
        <a:bodyPr/>
        <a:lstStyle/>
        <a:p>
          <a:r>
            <a:rPr lang="ru-RU" smtClean="0"/>
            <a:t>Да.</a:t>
          </a:r>
          <a:endParaRPr lang="ru-RU"/>
        </a:p>
      </dgm:t>
    </dgm:pt>
    <dgm:pt modelId="{5A9FE2A4-ED0C-44CF-B548-F0A6B931E967}" type="parTrans" cxnId="{10E35338-E897-4F16-AD01-F885FFDC7E5B}">
      <dgm:prSet/>
      <dgm:spPr/>
      <dgm:t>
        <a:bodyPr/>
        <a:lstStyle/>
        <a:p>
          <a:endParaRPr lang="ru-RU"/>
        </a:p>
      </dgm:t>
    </dgm:pt>
    <dgm:pt modelId="{614BC9D2-EDDA-4F31-AF0D-C5AC629F0EC5}" type="sibTrans" cxnId="{10E35338-E897-4F16-AD01-F885FFDC7E5B}">
      <dgm:prSet/>
      <dgm:spPr/>
      <dgm:t>
        <a:bodyPr/>
        <a:lstStyle/>
        <a:p>
          <a:endParaRPr lang="ru-RU"/>
        </a:p>
      </dgm:t>
    </dgm:pt>
    <dgm:pt modelId="{34C7CE43-136A-4CC3-B80D-DDEAFD8A8B30}">
      <dgm:prSet/>
      <dgm:spPr/>
      <dgm:t>
        <a:bodyPr/>
        <a:lstStyle/>
        <a:p>
          <a:r>
            <a:rPr lang="ru-RU" smtClean="0"/>
            <a:t>Нет.</a:t>
          </a:r>
          <a:endParaRPr lang="ru-RU"/>
        </a:p>
      </dgm:t>
    </dgm:pt>
    <dgm:pt modelId="{5783B95B-529A-4866-87ED-494F763553DA}" type="parTrans" cxnId="{F5223A56-DC3A-46AF-8EEA-F6CFF1AABFF5}">
      <dgm:prSet/>
      <dgm:spPr/>
      <dgm:t>
        <a:bodyPr/>
        <a:lstStyle/>
        <a:p>
          <a:endParaRPr lang="ru-RU"/>
        </a:p>
      </dgm:t>
    </dgm:pt>
    <dgm:pt modelId="{C3584F7C-5015-49B7-8CF0-3C9CC189046A}" type="sibTrans" cxnId="{F5223A56-DC3A-46AF-8EEA-F6CFF1AABFF5}">
      <dgm:prSet/>
      <dgm:spPr/>
      <dgm:t>
        <a:bodyPr/>
        <a:lstStyle/>
        <a:p>
          <a:endParaRPr lang="ru-RU"/>
        </a:p>
      </dgm:t>
    </dgm:pt>
    <dgm:pt modelId="{07DDB88D-A0B1-4778-B248-29F8A651E9E8}" type="pres">
      <dgm:prSet presAssocID="{BB325589-DD7B-4A27-98E1-5AD3057A98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2BA3ED-D28F-4C32-A334-8CE9B940CA2F}" type="pres">
      <dgm:prSet presAssocID="{D30F8662-B526-4EFA-9E5C-66379AB2E75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51662-A864-4A61-8833-E9CD0B4FAA87}" type="pres">
      <dgm:prSet presAssocID="{D30F8662-B526-4EFA-9E5C-66379AB2E75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392D08-A712-4844-9E45-BA3539C735E3}" type="presOf" srcId="{3B420FAA-2848-443F-A87D-73DF0217E076}" destId="{9FA51662-A864-4A61-8833-E9CD0B4FAA87}" srcOrd="0" destOrd="0" presId="urn:microsoft.com/office/officeart/2005/8/layout/vList2"/>
    <dgm:cxn modelId="{F5223A56-DC3A-46AF-8EEA-F6CFF1AABFF5}" srcId="{D30F8662-B526-4EFA-9E5C-66379AB2E757}" destId="{34C7CE43-136A-4CC3-B80D-DDEAFD8A8B30}" srcOrd="1" destOrd="0" parTransId="{5783B95B-529A-4866-87ED-494F763553DA}" sibTransId="{C3584F7C-5015-49B7-8CF0-3C9CC189046A}"/>
    <dgm:cxn modelId="{43BB12BF-FE63-4364-A091-F2B918A6C1D2}" type="presOf" srcId="{34C7CE43-136A-4CC3-B80D-DDEAFD8A8B30}" destId="{9FA51662-A864-4A61-8833-E9CD0B4FAA87}" srcOrd="0" destOrd="1" presId="urn:microsoft.com/office/officeart/2005/8/layout/vList2"/>
    <dgm:cxn modelId="{10E35338-E897-4F16-AD01-F885FFDC7E5B}" srcId="{D30F8662-B526-4EFA-9E5C-66379AB2E757}" destId="{3B420FAA-2848-443F-A87D-73DF0217E076}" srcOrd="0" destOrd="0" parTransId="{5A9FE2A4-ED0C-44CF-B548-F0A6B931E967}" sibTransId="{614BC9D2-EDDA-4F31-AF0D-C5AC629F0EC5}"/>
    <dgm:cxn modelId="{9B682774-89D3-4EBA-8825-2774494A3B70}" srcId="{BB325589-DD7B-4A27-98E1-5AD3057A983F}" destId="{D30F8662-B526-4EFA-9E5C-66379AB2E757}" srcOrd="0" destOrd="0" parTransId="{E550C65D-7879-4AAE-B406-3D6013A6CB1A}" sibTransId="{18BD960B-7AF8-48C7-92E9-CA063696CEE4}"/>
    <dgm:cxn modelId="{F646E7D0-E2BD-4579-857B-29B7ED1DF5E5}" type="presOf" srcId="{BB325589-DD7B-4A27-98E1-5AD3057A983F}" destId="{07DDB88D-A0B1-4778-B248-29F8A651E9E8}" srcOrd="0" destOrd="0" presId="urn:microsoft.com/office/officeart/2005/8/layout/vList2"/>
    <dgm:cxn modelId="{FD368311-92C7-4FE4-B5C9-6B0BB3CC2A2A}" type="presOf" srcId="{D30F8662-B526-4EFA-9E5C-66379AB2E757}" destId="{DA2BA3ED-D28F-4C32-A334-8CE9B940CA2F}" srcOrd="0" destOrd="0" presId="urn:microsoft.com/office/officeart/2005/8/layout/vList2"/>
    <dgm:cxn modelId="{31CB88D0-1A46-45B9-A666-F7DA4A0217E8}" type="presParOf" srcId="{07DDB88D-A0B1-4778-B248-29F8A651E9E8}" destId="{DA2BA3ED-D28F-4C32-A334-8CE9B940CA2F}" srcOrd="0" destOrd="0" presId="urn:microsoft.com/office/officeart/2005/8/layout/vList2"/>
    <dgm:cxn modelId="{5D2E97C7-FE98-4201-867C-78806EEB1CDE}" type="presParOf" srcId="{07DDB88D-A0B1-4778-B248-29F8A651E9E8}" destId="{9FA51662-A864-4A61-8833-E9CD0B4FAA8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B325589-DD7B-4A27-98E1-5AD3057A983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E7D5AD7-0F83-4DC2-A52F-5BED9C79819A}">
      <dgm:prSet/>
      <dgm:spPr/>
      <dgm:t>
        <a:bodyPr/>
        <a:lstStyle/>
        <a:p>
          <a:r>
            <a:rPr lang="ru-RU" b="1" dirty="0" smtClean="0"/>
            <a:t>8.Когда вы читаете книгу, мысли приходят на ум одна за другой, как будто вы читаете несколько книг сразу. </a:t>
          </a:r>
          <a:endParaRPr lang="ru-RU" dirty="0"/>
        </a:p>
      </dgm:t>
    </dgm:pt>
    <dgm:pt modelId="{60167FDA-A7D2-4D59-B209-175D00BA2F31}" type="parTrans" cxnId="{7C14D540-23AD-4C47-99F1-53B8A540ED40}">
      <dgm:prSet/>
      <dgm:spPr/>
      <dgm:t>
        <a:bodyPr/>
        <a:lstStyle/>
        <a:p>
          <a:endParaRPr lang="ru-RU"/>
        </a:p>
      </dgm:t>
    </dgm:pt>
    <dgm:pt modelId="{2D6D5D82-0DC0-42ED-B55D-A2C986BF6B20}" type="sibTrans" cxnId="{7C14D540-23AD-4C47-99F1-53B8A540ED40}">
      <dgm:prSet/>
      <dgm:spPr/>
      <dgm:t>
        <a:bodyPr/>
        <a:lstStyle/>
        <a:p>
          <a:endParaRPr lang="ru-RU"/>
        </a:p>
      </dgm:t>
    </dgm:pt>
    <dgm:pt modelId="{0E2F1FC4-DE1E-482B-ABAE-F9A189BE8E4B}">
      <dgm:prSet/>
      <dgm:spPr/>
      <dgm:t>
        <a:bodyPr/>
        <a:lstStyle/>
        <a:p>
          <a:r>
            <a:rPr lang="ru-RU" smtClean="0"/>
            <a:t>Да.</a:t>
          </a:r>
          <a:endParaRPr lang="ru-RU"/>
        </a:p>
      </dgm:t>
    </dgm:pt>
    <dgm:pt modelId="{723748BB-2CAE-46B2-B9AB-524D4F19D4F9}" type="parTrans" cxnId="{444804A1-B5B7-47F5-BFC6-A3FBA23E873E}">
      <dgm:prSet/>
      <dgm:spPr/>
      <dgm:t>
        <a:bodyPr/>
        <a:lstStyle/>
        <a:p>
          <a:endParaRPr lang="ru-RU"/>
        </a:p>
      </dgm:t>
    </dgm:pt>
    <dgm:pt modelId="{D279BF6B-0579-45B3-94FC-C8C71FC3CE62}" type="sibTrans" cxnId="{444804A1-B5B7-47F5-BFC6-A3FBA23E873E}">
      <dgm:prSet/>
      <dgm:spPr/>
      <dgm:t>
        <a:bodyPr/>
        <a:lstStyle/>
        <a:p>
          <a:endParaRPr lang="ru-RU"/>
        </a:p>
      </dgm:t>
    </dgm:pt>
    <dgm:pt modelId="{BAE9D267-DB1A-457F-9836-9EAE92C1E485}">
      <dgm:prSet/>
      <dgm:spPr/>
      <dgm:t>
        <a:bodyPr/>
        <a:lstStyle/>
        <a:p>
          <a:r>
            <a:rPr lang="ru-RU" smtClean="0"/>
            <a:t>Нет.</a:t>
          </a:r>
          <a:endParaRPr lang="ru-RU"/>
        </a:p>
      </dgm:t>
    </dgm:pt>
    <dgm:pt modelId="{E2C00472-1239-4355-A1E8-19FFA95DB83B}" type="parTrans" cxnId="{83C69720-CFBA-4AC4-9123-F95F2AA2394C}">
      <dgm:prSet/>
      <dgm:spPr/>
      <dgm:t>
        <a:bodyPr/>
        <a:lstStyle/>
        <a:p>
          <a:endParaRPr lang="ru-RU"/>
        </a:p>
      </dgm:t>
    </dgm:pt>
    <dgm:pt modelId="{C71EB83B-B2AF-43C9-8A1B-53F37D7B73DA}" type="sibTrans" cxnId="{83C69720-CFBA-4AC4-9123-F95F2AA2394C}">
      <dgm:prSet/>
      <dgm:spPr/>
      <dgm:t>
        <a:bodyPr/>
        <a:lstStyle/>
        <a:p>
          <a:endParaRPr lang="ru-RU"/>
        </a:p>
      </dgm:t>
    </dgm:pt>
    <dgm:pt modelId="{07DDB88D-A0B1-4778-B248-29F8A651E9E8}" type="pres">
      <dgm:prSet presAssocID="{BB325589-DD7B-4A27-98E1-5AD3057A98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D32FF3-8F0E-444C-B6C7-19290525D996}" type="pres">
      <dgm:prSet presAssocID="{FE7D5AD7-0F83-4DC2-A52F-5BED9C79819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272956-30A0-4731-BBD2-475FACB725DC}" type="pres">
      <dgm:prSet presAssocID="{FE7D5AD7-0F83-4DC2-A52F-5BED9C79819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1AA49F-EA0F-4260-A3E0-DF930887267E}" type="presOf" srcId="{BB325589-DD7B-4A27-98E1-5AD3057A983F}" destId="{07DDB88D-A0B1-4778-B248-29F8A651E9E8}" srcOrd="0" destOrd="0" presId="urn:microsoft.com/office/officeart/2005/8/layout/vList2"/>
    <dgm:cxn modelId="{83C69720-CFBA-4AC4-9123-F95F2AA2394C}" srcId="{FE7D5AD7-0F83-4DC2-A52F-5BED9C79819A}" destId="{BAE9D267-DB1A-457F-9836-9EAE92C1E485}" srcOrd="1" destOrd="0" parTransId="{E2C00472-1239-4355-A1E8-19FFA95DB83B}" sibTransId="{C71EB83B-B2AF-43C9-8A1B-53F37D7B73DA}"/>
    <dgm:cxn modelId="{EBB31CF8-8837-4055-8731-955DE3F8B6C1}" type="presOf" srcId="{0E2F1FC4-DE1E-482B-ABAE-F9A189BE8E4B}" destId="{91272956-30A0-4731-BBD2-475FACB725DC}" srcOrd="0" destOrd="0" presId="urn:microsoft.com/office/officeart/2005/8/layout/vList2"/>
    <dgm:cxn modelId="{444804A1-B5B7-47F5-BFC6-A3FBA23E873E}" srcId="{FE7D5AD7-0F83-4DC2-A52F-5BED9C79819A}" destId="{0E2F1FC4-DE1E-482B-ABAE-F9A189BE8E4B}" srcOrd="0" destOrd="0" parTransId="{723748BB-2CAE-46B2-B9AB-524D4F19D4F9}" sibTransId="{D279BF6B-0579-45B3-94FC-C8C71FC3CE62}"/>
    <dgm:cxn modelId="{72333360-3262-43F9-AC4D-2D14FAB77B51}" type="presOf" srcId="{FE7D5AD7-0F83-4DC2-A52F-5BED9C79819A}" destId="{4DD32FF3-8F0E-444C-B6C7-19290525D996}" srcOrd="0" destOrd="0" presId="urn:microsoft.com/office/officeart/2005/8/layout/vList2"/>
    <dgm:cxn modelId="{7C14D540-23AD-4C47-99F1-53B8A540ED40}" srcId="{BB325589-DD7B-4A27-98E1-5AD3057A983F}" destId="{FE7D5AD7-0F83-4DC2-A52F-5BED9C79819A}" srcOrd="0" destOrd="0" parTransId="{60167FDA-A7D2-4D59-B209-175D00BA2F31}" sibTransId="{2D6D5D82-0DC0-42ED-B55D-A2C986BF6B20}"/>
    <dgm:cxn modelId="{65FE7B89-82C6-4F30-BDA7-35396BCF5F4E}" type="presOf" srcId="{BAE9D267-DB1A-457F-9836-9EAE92C1E485}" destId="{91272956-30A0-4731-BBD2-475FACB725DC}" srcOrd="0" destOrd="1" presId="urn:microsoft.com/office/officeart/2005/8/layout/vList2"/>
    <dgm:cxn modelId="{487735B8-3100-4CD4-81A3-CDEA06721A26}" type="presParOf" srcId="{07DDB88D-A0B1-4778-B248-29F8A651E9E8}" destId="{4DD32FF3-8F0E-444C-B6C7-19290525D996}" srcOrd="0" destOrd="0" presId="urn:microsoft.com/office/officeart/2005/8/layout/vList2"/>
    <dgm:cxn modelId="{424FD3B1-3AE3-47A1-B5B6-D2A7128E4346}" type="presParOf" srcId="{07DDB88D-A0B1-4778-B248-29F8A651E9E8}" destId="{91272956-30A0-4731-BBD2-475FACB725D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654A3A-059C-441A-8392-41A4DB7597D2}">
      <dsp:nvSpPr>
        <dsp:cNvPr id="0" name=""/>
        <dsp:cNvSpPr/>
      </dsp:nvSpPr>
      <dsp:spPr>
        <a:xfrm>
          <a:off x="0" y="3764401"/>
          <a:ext cx="7848872" cy="4119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Тревожность</a:t>
          </a:r>
          <a:endParaRPr lang="ru-RU" sz="2400" b="1" kern="1200" dirty="0"/>
        </a:p>
      </dsp:txBody>
      <dsp:txXfrm>
        <a:off x="0" y="3764401"/>
        <a:ext cx="7848872" cy="411936"/>
      </dsp:txXfrm>
    </dsp:sp>
    <dsp:sp modelId="{2DEC27F1-2780-4ECB-97BC-F75FCD241D84}">
      <dsp:nvSpPr>
        <dsp:cNvPr id="0" name=""/>
        <dsp:cNvSpPr/>
      </dsp:nvSpPr>
      <dsp:spPr>
        <a:xfrm rot="10800000">
          <a:off x="0" y="3137022"/>
          <a:ext cx="7848872" cy="63355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Учебная мотивация</a:t>
          </a:r>
          <a:endParaRPr lang="ru-RU" sz="2400" b="1" kern="1200" dirty="0"/>
        </a:p>
      </dsp:txBody>
      <dsp:txXfrm rot="10800000">
        <a:off x="0" y="3137022"/>
        <a:ext cx="7848872" cy="633558"/>
      </dsp:txXfrm>
    </dsp:sp>
    <dsp:sp modelId="{517D32D2-02BE-4E65-8E73-3041D7E59AA7}">
      <dsp:nvSpPr>
        <dsp:cNvPr id="0" name=""/>
        <dsp:cNvSpPr/>
      </dsp:nvSpPr>
      <dsp:spPr>
        <a:xfrm rot="10800000">
          <a:off x="0" y="2509642"/>
          <a:ext cx="7848872" cy="63355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Мышление</a:t>
          </a:r>
          <a:endParaRPr lang="ru-RU" sz="2400" b="1" kern="1200" dirty="0"/>
        </a:p>
      </dsp:txBody>
      <dsp:txXfrm rot="10800000">
        <a:off x="0" y="2509642"/>
        <a:ext cx="7848872" cy="633558"/>
      </dsp:txXfrm>
    </dsp:sp>
    <dsp:sp modelId="{39883278-CB88-4AC4-9A32-0ECD2377AE47}">
      <dsp:nvSpPr>
        <dsp:cNvPr id="0" name=""/>
        <dsp:cNvSpPr/>
      </dsp:nvSpPr>
      <dsp:spPr>
        <a:xfrm rot="10800000">
          <a:off x="0" y="1882263"/>
          <a:ext cx="7848872" cy="63355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Работоспособность</a:t>
          </a:r>
          <a:endParaRPr lang="ru-RU" sz="2400" b="1" kern="1200" dirty="0"/>
        </a:p>
      </dsp:txBody>
      <dsp:txXfrm rot="10800000">
        <a:off x="0" y="1882263"/>
        <a:ext cx="7848872" cy="633558"/>
      </dsp:txXfrm>
    </dsp:sp>
    <dsp:sp modelId="{3D1433FB-CCFB-40FF-BFEB-B11B4BA5E89A}">
      <dsp:nvSpPr>
        <dsp:cNvPr id="0" name=""/>
        <dsp:cNvSpPr/>
      </dsp:nvSpPr>
      <dsp:spPr>
        <a:xfrm rot="10800000">
          <a:off x="0" y="1254884"/>
          <a:ext cx="7848872" cy="63355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Преобладающий локус контроля</a:t>
          </a:r>
          <a:endParaRPr lang="ru-RU" sz="2400" b="1" kern="1200" dirty="0"/>
        </a:p>
      </dsp:txBody>
      <dsp:txXfrm rot="10800000">
        <a:off x="0" y="1254884"/>
        <a:ext cx="7848872" cy="633558"/>
      </dsp:txXfrm>
    </dsp:sp>
    <dsp:sp modelId="{769CE0E5-7868-4402-B54D-4E63C77748FA}">
      <dsp:nvSpPr>
        <dsp:cNvPr id="0" name=""/>
        <dsp:cNvSpPr/>
      </dsp:nvSpPr>
      <dsp:spPr>
        <a:xfrm rot="10800000">
          <a:off x="0" y="627505"/>
          <a:ext cx="7848872" cy="63355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Тип</a:t>
          </a:r>
          <a:r>
            <a:rPr lang="ru-RU" sz="2400" b="1" kern="1200" baseline="0" dirty="0" smtClean="0"/>
            <a:t> нервной системы</a:t>
          </a:r>
          <a:endParaRPr lang="ru-RU" sz="2400" b="1" kern="1200" dirty="0"/>
        </a:p>
      </dsp:txBody>
      <dsp:txXfrm rot="10800000">
        <a:off x="0" y="627505"/>
        <a:ext cx="7848872" cy="633558"/>
      </dsp:txXfrm>
    </dsp:sp>
    <dsp:sp modelId="{E3DB9BA0-D85D-4EB0-A36C-02084556C4BF}">
      <dsp:nvSpPr>
        <dsp:cNvPr id="0" name=""/>
        <dsp:cNvSpPr/>
      </dsp:nvSpPr>
      <dsp:spPr>
        <a:xfrm rot="10800000">
          <a:off x="0" y="126"/>
          <a:ext cx="7848872" cy="63355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/>
            <a:t>Канал восприятия</a:t>
          </a:r>
          <a:endParaRPr lang="ru-RU" sz="2400" b="1" kern="1200" baseline="0" dirty="0"/>
        </a:p>
      </dsp:txBody>
      <dsp:txXfrm rot="10800000">
        <a:off x="0" y="126"/>
        <a:ext cx="7848872" cy="63355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DA8A4F-51CF-4EE3-A5BB-CFA4D25A703F}">
      <dsp:nvSpPr>
        <dsp:cNvPr id="0" name=""/>
        <dsp:cNvSpPr/>
      </dsp:nvSpPr>
      <dsp:spPr>
        <a:xfrm>
          <a:off x="0" y="262959"/>
          <a:ext cx="6096000" cy="25693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9.В вашей голове мысли не перестают крутиться ни на мгновение. Идеи сменяют друг друга без конца. </a:t>
          </a:r>
          <a:endParaRPr lang="ru-RU" sz="3600" kern="1200" dirty="0"/>
        </a:p>
      </dsp:txBody>
      <dsp:txXfrm>
        <a:off x="0" y="262959"/>
        <a:ext cx="6096000" cy="2569319"/>
      </dsp:txXfrm>
    </dsp:sp>
    <dsp:sp modelId="{EF454066-95CA-4086-AB30-6D7E961C130F}">
      <dsp:nvSpPr>
        <dsp:cNvPr id="0" name=""/>
        <dsp:cNvSpPr/>
      </dsp:nvSpPr>
      <dsp:spPr>
        <a:xfrm>
          <a:off x="0" y="2832279"/>
          <a:ext cx="6096000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smtClean="0"/>
            <a:t>Да.</a:t>
          </a:r>
          <a:endParaRPr lang="ru-RU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smtClean="0"/>
            <a:t>Нет.</a:t>
          </a:r>
          <a:endParaRPr lang="ru-RU" sz="2800" kern="1200"/>
        </a:p>
      </dsp:txBody>
      <dsp:txXfrm>
        <a:off x="0" y="2832279"/>
        <a:ext cx="6096000" cy="9687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B38C1E-8DC2-4F02-959A-1E2897DA3C63}">
      <dsp:nvSpPr>
        <dsp:cNvPr id="0" name=""/>
        <dsp:cNvSpPr/>
      </dsp:nvSpPr>
      <dsp:spPr>
        <a:xfrm>
          <a:off x="0" y="27249"/>
          <a:ext cx="6096000" cy="277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1.Чтобы довести дело, над которым вы работаете, до конца, вам необходимо отвлечься на что-то другое: поболтать о пустяках, посмотреть в окно, выпить кофе. Именно тогда вас осеняет. </a:t>
          </a:r>
          <a:endParaRPr lang="ru-RU" sz="2700" kern="1200" dirty="0"/>
        </a:p>
      </dsp:txBody>
      <dsp:txXfrm>
        <a:off x="0" y="27249"/>
        <a:ext cx="6096000" cy="2779920"/>
      </dsp:txXfrm>
    </dsp:sp>
    <dsp:sp modelId="{B9ED0C78-6810-46D3-B559-4C3F4E5BD326}">
      <dsp:nvSpPr>
        <dsp:cNvPr id="0" name=""/>
        <dsp:cNvSpPr/>
      </dsp:nvSpPr>
      <dsp:spPr>
        <a:xfrm>
          <a:off x="0" y="2807170"/>
          <a:ext cx="6096000" cy="1229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Да.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Нет.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kern="1200" dirty="0"/>
        </a:p>
      </dsp:txBody>
      <dsp:txXfrm>
        <a:off x="0" y="2807170"/>
        <a:ext cx="6096000" cy="12295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D677B1-307A-451E-AD18-770C438A37F4}">
      <dsp:nvSpPr>
        <dsp:cNvPr id="0" name=""/>
        <dsp:cNvSpPr/>
      </dsp:nvSpPr>
      <dsp:spPr>
        <a:xfrm>
          <a:off x="0" y="312099"/>
          <a:ext cx="6096000" cy="24979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/>
            <a:t>2.Вы обладаете интуицией. Вы ощущаете приближение событий, даже если сами не решаетесь в это поверить. </a:t>
          </a:r>
          <a:endParaRPr lang="ru-RU" sz="3500" kern="1200" dirty="0"/>
        </a:p>
      </dsp:txBody>
      <dsp:txXfrm>
        <a:off x="0" y="312099"/>
        <a:ext cx="6096000" cy="2497950"/>
      </dsp:txXfrm>
    </dsp:sp>
    <dsp:sp modelId="{DFA49280-94EE-452C-8530-2E80B2FE5EC4}">
      <dsp:nvSpPr>
        <dsp:cNvPr id="0" name=""/>
        <dsp:cNvSpPr/>
      </dsp:nvSpPr>
      <dsp:spPr>
        <a:xfrm>
          <a:off x="0" y="2810050"/>
          <a:ext cx="6096000" cy="94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Да.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Нет.</a:t>
          </a:r>
          <a:endParaRPr lang="ru-RU" sz="2700" kern="1200" dirty="0"/>
        </a:p>
      </dsp:txBody>
      <dsp:txXfrm>
        <a:off x="0" y="2810050"/>
        <a:ext cx="6096000" cy="9418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6707A5-2D00-47D1-9453-A69F62D639B7}">
      <dsp:nvSpPr>
        <dsp:cNvPr id="0" name=""/>
        <dsp:cNvSpPr/>
      </dsp:nvSpPr>
      <dsp:spPr>
        <a:xfrm>
          <a:off x="0" y="93872"/>
          <a:ext cx="6096000" cy="2943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3.Люди склонны с легкостью вам доверяться, а вы – проникаться их эмоциями до такой степени, что сами чуть ли не заболеваете. </a:t>
          </a:r>
          <a:endParaRPr lang="ru-RU" sz="3400" kern="1200" dirty="0"/>
        </a:p>
      </dsp:txBody>
      <dsp:txXfrm>
        <a:off x="0" y="93872"/>
        <a:ext cx="6096000" cy="2943720"/>
      </dsp:txXfrm>
    </dsp:sp>
    <dsp:sp modelId="{1598D0E8-DB02-4FB0-86BE-5F26CB122133}">
      <dsp:nvSpPr>
        <dsp:cNvPr id="0" name=""/>
        <dsp:cNvSpPr/>
      </dsp:nvSpPr>
      <dsp:spPr>
        <a:xfrm>
          <a:off x="0" y="3037592"/>
          <a:ext cx="6096000" cy="932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Да.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Нет.</a:t>
          </a:r>
          <a:endParaRPr lang="ru-RU" sz="2700" kern="1200" dirty="0"/>
        </a:p>
      </dsp:txBody>
      <dsp:txXfrm>
        <a:off x="0" y="3037592"/>
        <a:ext cx="6096000" cy="93253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121E7E-6013-4705-B47F-4CFB65EB5566}">
      <dsp:nvSpPr>
        <dsp:cNvPr id="0" name=""/>
        <dsp:cNvSpPr/>
      </dsp:nvSpPr>
      <dsp:spPr>
        <a:xfrm>
          <a:off x="0" y="21906"/>
          <a:ext cx="6096000" cy="3334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4.Вы </a:t>
          </a:r>
          <a:r>
            <a:rPr lang="ru-RU" sz="2500" b="1" kern="1200" dirty="0" err="1" smtClean="0"/>
            <a:t>гиперчувствительны</a:t>
          </a:r>
          <a:r>
            <a:rPr lang="ru-RU" sz="2500" b="1" kern="1200" dirty="0" smtClean="0"/>
            <a:t>, легко обижаетесь и очень подвержены влиянию эмоциональной среды, создаваемой вашими собеседниками: в школе один учитель вас подавлял, и по его предмету вы учились плохо, а другой, наоборот, вас поощрял, и у него вы были отличником(</a:t>
          </a:r>
          <a:r>
            <a:rPr lang="ru-RU" sz="2500" b="1" kern="1200" dirty="0" err="1" smtClean="0"/>
            <a:t>цей</a:t>
          </a:r>
          <a:r>
            <a:rPr lang="ru-RU" sz="2500" b="1" kern="1200" dirty="0" smtClean="0"/>
            <a:t>). </a:t>
          </a:r>
          <a:endParaRPr lang="ru-RU" sz="2500" kern="1200" dirty="0"/>
        </a:p>
      </dsp:txBody>
      <dsp:txXfrm>
        <a:off x="0" y="21906"/>
        <a:ext cx="6096000" cy="3334500"/>
      </dsp:txXfrm>
    </dsp:sp>
    <dsp:sp modelId="{7E97F64A-7784-47E2-8FE6-93A573F25CA4}">
      <dsp:nvSpPr>
        <dsp:cNvPr id="0" name=""/>
        <dsp:cNvSpPr/>
      </dsp:nvSpPr>
      <dsp:spPr>
        <a:xfrm>
          <a:off x="0" y="3356406"/>
          <a:ext cx="6096000" cy="68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smtClean="0"/>
            <a:t>Да.</a:t>
          </a:r>
          <a:endParaRPr lang="ru-RU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smtClean="0"/>
            <a:t>Нет.</a:t>
          </a:r>
          <a:endParaRPr lang="ru-RU" sz="2000" kern="1200"/>
        </a:p>
      </dsp:txBody>
      <dsp:txXfrm>
        <a:off x="0" y="3356406"/>
        <a:ext cx="6096000" cy="68568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83AD69-8220-4091-B18E-6C8169CE1AE8}">
      <dsp:nvSpPr>
        <dsp:cNvPr id="0" name=""/>
        <dsp:cNvSpPr/>
      </dsp:nvSpPr>
      <dsp:spPr>
        <a:xfrm>
          <a:off x="0" y="17259"/>
          <a:ext cx="6096000" cy="29261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dirty="0" smtClean="0"/>
            <a:t>5.Войдя в кабинет коллеги, вы сразу же чувствуете, что он(а) сменил(а) </a:t>
          </a:r>
          <a:r>
            <a:rPr lang="ru-RU" sz="4100" b="1" kern="1200" dirty="0" err="1" smtClean="0"/>
            <a:t>парфюм</a:t>
          </a:r>
          <a:r>
            <a:rPr lang="ru-RU" sz="4100" b="1" kern="1200" dirty="0" smtClean="0"/>
            <a:t>.</a:t>
          </a:r>
          <a:endParaRPr lang="ru-RU" sz="4100" kern="1200" dirty="0"/>
        </a:p>
      </dsp:txBody>
      <dsp:txXfrm>
        <a:off x="0" y="17259"/>
        <a:ext cx="6096000" cy="2926170"/>
      </dsp:txXfrm>
    </dsp:sp>
    <dsp:sp modelId="{7E221CDD-F3C2-4CE6-B314-E3D8E80B8EC8}">
      <dsp:nvSpPr>
        <dsp:cNvPr id="0" name=""/>
        <dsp:cNvSpPr/>
      </dsp:nvSpPr>
      <dsp:spPr>
        <a:xfrm>
          <a:off x="0" y="2943430"/>
          <a:ext cx="6096000" cy="11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smtClean="0"/>
            <a:t>Да.</a:t>
          </a:r>
          <a:endParaRPr lang="ru-RU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smtClean="0"/>
            <a:t>Нет.</a:t>
          </a:r>
          <a:endParaRPr lang="ru-RU" sz="3200" kern="1200"/>
        </a:p>
      </dsp:txBody>
      <dsp:txXfrm>
        <a:off x="0" y="2943430"/>
        <a:ext cx="6096000" cy="110330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879D35-19FC-4D7D-826A-1EEE2F3F74B6}">
      <dsp:nvSpPr>
        <dsp:cNvPr id="0" name=""/>
        <dsp:cNvSpPr/>
      </dsp:nvSpPr>
      <dsp:spPr>
        <a:xfrm>
          <a:off x="0" y="150876"/>
          <a:ext cx="6096000" cy="28571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6.Когда вас спрашивают, какое кино вы любите, вы говорите: «Я не знаю» или «Мне интересно все», потому что не можете выбрать. </a:t>
          </a:r>
          <a:endParaRPr lang="ru-RU" sz="3300" kern="1200" dirty="0"/>
        </a:p>
      </dsp:txBody>
      <dsp:txXfrm>
        <a:off x="0" y="150876"/>
        <a:ext cx="6096000" cy="2857140"/>
      </dsp:txXfrm>
    </dsp:sp>
    <dsp:sp modelId="{25F57783-BE84-479D-8199-CE6BD8B87D8F}">
      <dsp:nvSpPr>
        <dsp:cNvPr id="0" name=""/>
        <dsp:cNvSpPr/>
      </dsp:nvSpPr>
      <dsp:spPr>
        <a:xfrm>
          <a:off x="0" y="3008016"/>
          <a:ext cx="6096000" cy="905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smtClean="0"/>
            <a:t>Да.</a:t>
          </a:r>
          <a:endParaRPr lang="ru-RU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smtClean="0"/>
            <a:t>Нет.</a:t>
          </a:r>
          <a:endParaRPr lang="ru-RU" sz="2600" kern="1200"/>
        </a:p>
      </dsp:txBody>
      <dsp:txXfrm>
        <a:off x="0" y="3008016"/>
        <a:ext cx="6096000" cy="90510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2BA3ED-D28F-4C32-A334-8CE9B940CA2F}">
      <dsp:nvSpPr>
        <dsp:cNvPr id="0" name=""/>
        <dsp:cNvSpPr/>
      </dsp:nvSpPr>
      <dsp:spPr>
        <a:xfrm>
          <a:off x="0" y="66399"/>
          <a:ext cx="6096000" cy="2854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7.Ничто вас так не стимулирует, как работа над десятью проектами одновременно.</a:t>
          </a:r>
          <a:endParaRPr lang="ru-RU" sz="4000" kern="1200" dirty="0"/>
        </a:p>
      </dsp:txBody>
      <dsp:txXfrm>
        <a:off x="0" y="66399"/>
        <a:ext cx="6096000" cy="2854800"/>
      </dsp:txXfrm>
    </dsp:sp>
    <dsp:sp modelId="{9FA51662-A864-4A61-8833-E9CD0B4FAA87}">
      <dsp:nvSpPr>
        <dsp:cNvPr id="0" name=""/>
        <dsp:cNvSpPr/>
      </dsp:nvSpPr>
      <dsp:spPr>
        <a:xfrm>
          <a:off x="0" y="2921200"/>
          <a:ext cx="6096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smtClean="0"/>
            <a:t>Да.</a:t>
          </a:r>
          <a:endParaRPr lang="ru-RU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smtClean="0"/>
            <a:t>Нет.</a:t>
          </a:r>
          <a:endParaRPr lang="ru-RU" sz="3100" kern="1200"/>
        </a:p>
      </dsp:txBody>
      <dsp:txXfrm>
        <a:off x="0" y="2921200"/>
        <a:ext cx="6096000" cy="10764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D32FF3-8F0E-444C-B6C7-19290525D996}">
      <dsp:nvSpPr>
        <dsp:cNvPr id="0" name=""/>
        <dsp:cNvSpPr/>
      </dsp:nvSpPr>
      <dsp:spPr>
        <a:xfrm>
          <a:off x="0" y="45925"/>
          <a:ext cx="6096000" cy="30302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/>
            <a:t>8.Когда вы читаете книгу, мысли приходят на ум одна за другой, как будто вы читаете несколько книг сразу. </a:t>
          </a:r>
          <a:endParaRPr lang="ru-RU" sz="3500" kern="1200" dirty="0"/>
        </a:p>
      </dsp:txBody>
      <dsp:txXfrm>
        <a:off x="0" y="45925"/>
        <a:ext cx="6096000" cy="3030299"/>
      </dsp:txXfrm>
    </dsp:sp>
    <dsp:sp modelId="{91272956-30A0-4731-BBD2-475FACB725DC}">
      <dsp:nvSpPr>
        <dsp:cNvPr id="0" name=""/>
        <dsp:cNvSpPr/>
      </dsp:nvSpPr>
      <dsp:spPr>
        <a:xfrm>
          <a:off x="0" y="3076224"/>
          <a:ext cx="6096000" cy="94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smtClean="0"/>
            <a:t>Да.</a:t>
          </a:r>
          <a:endParaRPr lang="ru-RU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smtClean="0"/>
            <a:t>Нет.</a:t>
          </a:r>
          <a:endParaRPr lang="ru-RU" sz="2700" kern="1200"/>
        </a:p>
      </dsp:txBody>
      <dsp:txXfrm>
        <a:off x="0" y="3076224"/>
        <a:ext cx="6096000" cy="941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EC839-D4CF-4071-853E-F098030690F8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48396-6DF3-4773-8C7C-96B38D7E1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Основным понятием, которое описывает современное российское образование с точки зрения его миссии и целей, является понятие «развитие». Образование понимается как  процесс целенаправленного развития, который приводит к определенному результату – становлению человека, обретению им культурно значимых качеств, способностей и возможностей. Эти способности в дальнейшем позволяют учащемуся стать субъектом культуры, человеческих отношений, носителем исключительно человеческих возможностей – рефлексии, самосознания, способности к диалогу, проектировочной деятельности и т.д.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54CA-C921-4054-B44A-8B4B866D7716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4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5251406-315E-4AB7-A6F3-B375D09C27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Индивидуализация обучения </a:t>
            </a:r>
            <a:r>
              <a:rPr lang="ru-RU" smtClean="0"/>
              <a:t>как </a:t>
            </a:r>
            <a:r>
              <a:rPr lang="ru-RU" smtClean="0"/>
              <a:t>необходимое </a:t>
            </a:r>
            <a:r>
              <a:rPr lang="ru-RU" dirty="0" smtClean="0"/>
              <a:t>условие </a:t>
            </a:r>
            <a:r>
              <a:rPr lang="ru-RU" smtClean="0"/>
              <a:t>сохранения психологического  </a:t>
            </a:r>
            <a:r>
              <a:rPr lang="ru-RU" dirty="0" smtClean="0"/>
              <a:t>здоровья учащихся.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9442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b="1" dirty="0" smtClean="0"/>
              <a:t>Руководители: Харченко Татьяна Юрьевна, педагог-психолог МОУ ППМС ЦДИК КГО, специалист  высшей квалификационной категории, аналитический психолог, член Европейской Конфедерации Психоаналитической Психотерапии.</a:t>
            </a:r>
            <a:endParaRPr lang="ru-RU" dirty="0" smtClean="0"/>
          </a:p>
          <a:p>
            <a:pPr algn="just"/>
            <a:r>
              <a:rPr lang="ru-RU" b="1" dirty="0" smtClean="0"/>
              <a:t>Васильева Елена Анатольевна, педагог- психолог МОУ ППМС ЦДИК КГО, специалист высшей квалификационной категории, социальный психолог.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4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48681"/>
            <a:ext cx="8424936" cy="554461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ЛЕВОЕ ПОЛУШАРИЕ</a:t>
            </a:r>
          </a:p>
          <a:p>
            <a:pPr>
              <a:buNone/>
            </a:pPr>
            <a:r>
              <a:rPr lang="ru-RU" dirty="0" smtClean="0"/>
              <a:t>      логическое последовательное линейное, символическое, основано на реальности вербальное </a:t>
            </a:r>
          </a:p>
          <a:p>
            <a:pPr>
              <a:buNone/>
            </a:pPr>
            <a:r>
              <a:rPr lang="ru-RU" b="1" i="1" dirty="0" smtClean="0"/>
              <a:t>ЛЕВОПОЛУШАРНЫЙ УЧЕНИК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Видит символы (буквы, слова). Необходимы ясные письменные инструкции. Повторяет фактическую информацию. Дискомфорт с незавершенными творческими инструкциями. Любит проверять работу. Любит информацию в письменной форме. Анализирует от части к целому. Переживает реальность после чтения. Любит смотреть фильм после чтения книги.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ПРАВОЕ ПОЛУШАРИЕ</a:t>
            </a:r>
          </a:p>
          <a:p>
            <a:pPr>
              <a:buNone/>
            </a:pPr>
            <a:r>
              <a:rPr lang="ru-RU" dirty="0" smtClean="0"/>
              <a:t>       интуитивное хаотическое абстрактное, ориентировано на фантазии, невербальное, вневременное, аналоговое</a:t>
            </a:r>
          </a:p>
          <a:p>
            <a:pPr>
              <a:buNone/>
            </a:pPr>
            <a:r>
              <a:rPr lang="ru-RU" b="1" i="1" dirty="0" smtClean="0"/>
              <a:t>ПРАВОПОЛУШАРНЫЙ УЧЕНИК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Видит конкретные объекты и рискует отставать в чтении. Отвлекаемость, способность, к </a:t>
            </a:r>
            <a:r>
              <a:rPr lang="ru-RU" dirty="0" err="1" smtClean="0"/>
              <a:t>саморазвлечению</a:t>
            </a:r>
            <a:r>
              <a:rPr lang="ru-RU" dirty="0" smtClean="0"/>
              <a:t>. Отвечает на личностные отношения, а не авторитарные. Любит самостоятельный выбор. Использует интуицию. Не любит проверять работу. Любит информацию в виде графиков, карт, демонстраций. Фокусирован на внешнее. Анализирует от целого к части. Переживает реальность до чтения. Любит смотреть фильм до чтения книги.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hlink"/>
                </a:solidFill>
              </a:rPr>
              <a:t>   самолет</a:t>
            </a:r>
            <a:br>
              <a:rPr lang="ru-RU" b="1" dirty="0" smtClean="0">
                <a:solidFill>
                  <a:schemeClr val="hlink"/>
                </a:solidFill>
              </a:rPr>
            </a:br>
            <a:r>
              <a:rPr lang="ru-RU" b="1" dirty="0" smtClean="0">
                <a:solidFill>
                  <a:schemeClr val="hlink"/>
                </a:solidFill>
              </a:rPr>
              <a:t>чайник</a:t>
            </a:r>
            <a:br>
              <a:rPr lang="ru-RU" b="1" dirty="0" smtClean="0">
                <a:solidFill>
                  <a:schemeClr val="hlink"/>
                </a:solidFill>
              </a:rPr>
            </a:br>
            <a:r>
              <a:rPr lang="ru-RU" b="1" dirty="0" smtClean="0">
                <a:solidFill>
                  <a:schemeClr val="hlink"/>
                </a:solidFill>
              </a:rPr>
              <a:t>бабочка</a:t>
            </a:r>
            <a:br>
              <a:rPr lang="ru-RU" b="1" dirty="0" smtClean="0">
                <a:solidFill>
                  <a:schemeClr val="hlink"/>
                </a:solidFill>
              </a:rPr>
            </a:br>
            <a:r>
              <a:rPr lang="ru-RU" b="1" dirty="0" smtClean="0">
                <a:solidFill>
                  <a:schemeClr val="hlink"/>
                </a:solidFill>
              </a:rPr>
              <a:t>ноги</a:t>
            </a:r>
            <a:br>
              <a:rPr lang="ru-RU" b="1" dirty="0" smtClean="0">
                <a:solidFill>
                  <a:schemeClr val="hlink"/>
                </a:solidFill>
              </a:rPr>
            </a:br>
            <a:r>
              <a:rPr lang="ru-RU" b="1" dirty="0" smtClean="0">
                <a:solidFill>
                  <a:schemeClr val="hlink"/>
                </a:solidFill>
              </a:rPr>
              <a:t>хомут</a:t>
            </a:r>
            <a:br>
              <a:rPr lang="ru-RU" b="1" dirty="0" smtClean="0">
                <a:solidFill>
                  <a:schemeClr val="hlink"/>
                </a:solidFill>
              </a:rPr>
            </a:br>
            <a:r>
              <a:rPr lang="ru-RU" b="1" dirty="0" smtClean="0">
                <a:solidFill>
                  <a:schemeClr val="hlink"/>
                </a:solidFill>
              </a:rPr>
              <a:t>бревно</a:t>
            </a:r>
            <a:br>
              <a:rPr lang="ru-RU" b="1" dirty="0" smtClean="0">
                <a:solidFill>
                  <a:schemeClr val="hlink"/>
                </a:solidFill>
              </a:rPr>
            </a:br>
            <a:r>
              <a:rPr lang="ru-RU" b="1" dirty="0" smtClean="0">
                <a:solidFill>
                  <a:schemeClr val="hlink"/>
                </a:solidFill>
              </a:rPr>
              <a:t>свеча</a:t>
            </a:r>
            <a:br>
              <a:rPr lang="ru-RU" b="1" dirty="0" smtClean="0">
                <a:solidFill>
                  <a:schemeClr val="hlink"/>
                </a:solidFill>
              </a:rPr>
            </a:br>
            <a:r>
              <a:rPr lang="ru-RU" b="1" dirty="0" smtClean="0">
                <a:solidFill>
                  <a:schemeClr val="hlink"/>
                </a:solidFill>
              </a:rPr>
              <a:t>тачка</a:t>
            </a:r>
            <a:br>
              <a:rPr lang="ru-RU" b="1" dirty="0" smtClean="0">
                <a:solidFill>
                  <a:schemeClr val="hlink"/>
                </a:solidFill>
              </a:rPr>
            </a:br>
            <a:r>
              <a:rPr lang="ru-RU" b="1" dirty="0" smtClean="0">
                <a:solidFill>
                  <a:schemeClr val="hlink"/>
                </a:solidFill>
              </a:rPr>
              <a:t>журнал</a:t>
            </a:r>
            <a:br>
              <a:rPr lang="ru-RU" b="1" dirty="0" smtClean="0">
                <a:solidFill>
                  <a:schemeClr val="hlink"/>
                </a:solidFill>
              </a:rPr>
            </a:br>
            <a:r>
              <a:rPr lang="ru-RU" b="1" dirty="0" smtClean="0">
                <a:solidFill>
                  <a:schemeClr val="hlink"/>
                </a:solidFill>
              </a:rPr>
              <a:t>машина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Предикаты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6624736" cy="1261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dirty="0" err="1" smtClean="0"/>
              <a:t>Визуал</a:t>
            </a:r>
            <a:r>
              <a:rPr lang="ru-RU" sz="2000" dirty="0" smtClean="0"/>
              <a:t> </a:t>
            </a:r>
          </a:p>
          <a:p>
            <a:pPr lvl="0"/>
            <a:r>
              <a:rPr lang="ru-RU" sz="2000" dirty="0" smtClean="0"/>
              <a:t>                    </a:t>
            </a:r>
            <a:r>
              <a:rPr lang="ru-RU" dirty="0" smtClean="0"/>
              <a:t>Видеть, яркий, </a:t>
            </a:r>
            <a:r>
              <a:rPr lang="ru-RU" dirty="0" err="1" smtClean="0"/>
              <a:t>ясно,туманный,отчетливо</a:t>
            </a:r>
            <a:r>
              <a:rPr lang="ru-RU" dirty="0" smtClean="0"/>
              <a:t>, расплывчатый, Сфокусировать, мелькать, темный, пестрый, цветастый, ракурс, перспектива и т. д.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996952"/>
            <a:ext cx="6624736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dirty="0" err="1" smtClean="0"/>
              <a:t>Аудиал</a:t>
            </a:r>
            <a:endParaRPr lang="ru-RU" dirty="0" smtClean="0"/>
          </a:p>
          <a:p>
            <a:pPr lvl="0"/>
            <a:r>
              <a:rPr lang="ru-RU" dirty="0" smtClean="0"/>
              <a:t>Слышать, звучать, громкий, настраивать, звенеть, скрипеть, оглушить и.т.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221088"/>
            <a:ext cx="6624736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dirty="0" err="1" smtClean="0"/>
              <a:t>Кинестетик</a:t>
            </a:r>
            <a:endParaRPr lang="ru-RU" dirty="0" smtClean="0"/>
          </a:p>
          <a:p>
            <a:pPr lvl="0"/>
            <a:r>
              <a:rPr lang="ru-RU" dirty="0" smtClean="0"/>
              <a:t>Чувствовать, притрагиваться, </a:t>
            </a:r>
            <a:r>
              <a:rPr lang="ru-RU" dirty="0" err="1" smtClean="0"/>
              <a:t>теплый,гладкий</a:t>
            </a:r>
            <a:r>
              <a:rPr lang="ru-RU" dirty="0" smtClean="0"/>
              <a:t>, мягкий, орудовать, хватать, тугой, шероховатый.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Определить индивидуальные особенности героев.</a:t>
            </a:r>
            <a:endParaRPr lang="ru-RU" dirty="0"/>
          </a:p>
        </p:txBody>
      </p:sp>
      <p:pic>
        <p:nvPicPr>
          <p:cNvPr id="8" name="Содержимое 7" descr="iCAYIK5ZT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916832"/>
            <a:ext cx="4320480" cy="4464496"/>
          </a:xfrm>
        </p:spPr>
      </p:pic>
      <p:pic>
        <p:nvPicPr>
          <p:cNvPr id="10" name="Содержимое 9" descr="iCAMW34D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9552" y="1916832"/>
            <a:ext cx="3600400" cy="439248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44408" cy="24482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Разработка индивидуального образовательного маршрута для каждого учащегося  как условие максимальной эффективности учебной деятельности.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348880"/>
            <a:ext cx="6588224" cy="1608584"/>
          </a:xfrm>
        </p:spPr>
        <p:txBody>
          <a:bodyPr>
            <a:normAutofit/>
          </a:bodyPr>
          <a:lstStyle/>
          <a:p>
            <a:pPr algn="l"/>
            <a:endParaRPr lang="ru-RU" b="1" dirty="0" smtClean="0">
              <a:solidFill>
                <a:srgbClr val="FFC000"/>
              </a:solidFill>
            </a:endParaRPr>
          </a:p>
          <a:p>
            <a:pPr algn="l"/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7072"/>
            <a:ext cx="9113419" cy="2780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>
            <a:spLocks/>
          </p:cNvSpPr>
          <p:nvPr/>
        </p:nvSpPr>
        <p:spPr bwMode="auto">
          <a:xfrm>
            <a:off x="0" y="0"/>
            <a:ext cx="9144000" cy="1614398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82296" tIns="41148" rIns="82296" bIns="41148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lang="ru-RU" sz="40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Федеральный государственный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образовательный стандарт: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618761" y="2003242"/>
            <a:ext cx="3579812" cy="4114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Развитие личности обучающегося</a:t>
            </a:r>
            <a:r>
              <a:rPr lang="ru-RU" sz="3600" dirty="0" smtClean="0">
                <a:solidFill>
                  <a:srgbClr val="0070C0"/>
                </a:solidFill>
                <a:latin typeface="Monotype Corsiva" pitchFamily="66" charset="0"/>
              </a:rPr>
              <a:t> - 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цель</a:t>
            </a:r>
            <a:r>
              <a:rPr lang="ru-RU" sz="3600" dirty="0" smtClean="0">
                <a:latin typeface="Monotype Corsiva" pitchFamily="66" charset="0"/>
              </a:rPr>
              <a:t>  и                                          основной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результат </a:t>
            </a:r>
            <a:r>
              <a:rPr lang="ru-RU" sz="3600" dirty="0" smtClean="0">
                <a:latin typeface="Monotype Corsiva" pitchFamily="66" charset="0"/>
              </a:rPr>
              <a:t>образования</a:t>
            </a:r>
          </a:p>
          <a:p>
            <a:endParaRPr lang="ru-RU" dirty="0"/>
          </a:p>
        </p:txBody>
      </p:sp>
      <p:pic>
        <p:nvPicPr>
          <p:cNvPr id="6" name="Picture 2" descr="http://content.foto.mail.ru/inbox/zolianew/_blogs/i-106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t="21875" b="21875"/>
          <a:stretch>
            <a:fillRect/>
          </a:stretch>
        </p:blipFill>
        <p:spPr bwMode="auto">
          <a:xfrm>
            <a:off x="5004049" y="1844824"/>
            <a:ext cx="3888431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Индивидуальные параметры</a:t>
            </a:r>
            <a:endParaRPr lang="ru-RU" sz="3200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628800"/>
          <a:ext cx="784887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663</Words>
  <Application>Microsoft Office PowerPoint</Application>
  <PresentationFormat>Экран (4:3)</PresentationFormat>
  <Paragraphs>70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Индивидуализация обучения как необходимое условие сохранения психологического  здоровья учащихся.</vt:lpstr>
      <vt:lpstr>Разработка индивидуального образовательного маршрута для каждого учащегося  как условие максимальной эффективности учебной деятельности.</vt:lpstr>
      <vt:lpstr>Федеральный государственный  образовательный стандарт:</vt:lpstr>
      <vt:lpstr>Индивидуальные параметры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Слайд 14</vt:lpstr>
      <vt:lpstr>Слайд 15</vt:lpstr>
      <vt:lpstr>Слайд 16</vt:lpstr>
      <vt:lpstr>Предикаты</vt:lpstr>
      <vt:lpstr>Определить индивидуальные особенности героев.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психолого-педагогического сопровождения развития учащихся в образовательном процессе</dc:title>
  <dc:creator>Mary</dc:creator>
  <cp:lastModifiedBy>Пользователь</cp:lastModifiedBy>
  <cp:revision>47</cp:revision>
  <dcterms:created xsi:type="dcterms:W3CDTF">2010-06-15T11:04:19Z</dcterms:created>
  <dcterms:modified xsi:type="dcterms:W3CDTF">2014-10-07T06:19:23Z</dcterms:modified>
</cp:coreProperties>
</file>