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69" r:id="rId2"/>
    <p:sldId id="261" r:id="rId3"/>
    <p:sldId id="259" r:id="rId4"/>
    <p:sldId id="257" r:id="rId5"/>
    <p:sldId id="260" r:id="rId6"/>
    <p:sldId id="267" r:id="rId7"/>
    <p:sldId id="263" r:id="rId8"/>
    <p:sldId id="262" r:id="rId9"/>
    <p:sldId id="264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0C65B3-8444-4C15-B5B0-44297A6E7C32}" type="datetimeFigureOut">
              <a:rPr lang="ru-RU" smtClean="0"/>
              <a:t>19.09.2016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8DB450-F1B5-43A7-9EE4-84D5DCAE5D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0589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DB450-F1B5-43A7-9EE4-84D5DCAE5DF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52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5CF3D-ADF1-40D4-AFB1-16FE6B9F33A5}" type="datetimeFigureOut">
              <a:rPr lang="ru-RU" smtClean="0"/>
              <a:t>19.09.2016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6316-42D6-4795-8766-0B80F48BC38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5CF3D-ADF1-40D4-AFB1-16FE6B9F33A5}" type="datetimeFigureOut">
              <a:rPr lang="ru-RU" smtClean="0"/>
              <a:t>19.09.2016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6316-42D6-4795-8766-0B80F48BC3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5CF3D-ADF1-40D4-AFB1-16FE6B9F33A5}" type="datetimeFigureOut">
              <a:rPr lang="ru-RU" smtClean="0"/>
              <a:t>19.09.2016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6316-42D6-4795-8766-0B80F48BC3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5CF3D-ADF1-40D4-AFB1-16FE6B9F33A5}" type="datetimeFigureOut">
              <a:rPr lang="ru-RU" smtClean="0"/>
              <a:t>19.09.2016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6316-42D6-4795-8766-0B80F48BC38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5CF3D-ADF1-40D4-AFB1-16FE6B9F33A5}" type="datetimeFigureOut">
              <a:rPr lang="ru-RU" smtClean="0"/>
              <a:t>19.09.2016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6316-42D6-4795-8766-0B80F48BC3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5CF3D-ADF1-40D4-AFB1-16FE6B9F33A5}" type="datetimeFigureOut">
              <a:rPr lang="ru-RU" smtClean="0"/>
              <a:t>19.09.2016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6316-42D6-4795-8766-0B80F48BC38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5CF3D-ADF1-40D4-AFB1-16FE6B9F33A5}" type="datetimeFigureOut">
              <a:rPr lang="ru-RU" smtClean="0"/>
              <a:t>19.09.2016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6316-42D6-4795-8766-0B80F48BC38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5CF3D-ADF1-40D4-AFB1-16FE6B9F33A5}" type="datetimeFigureOut">
              <a:rPr lang="ru-RU" smtClean="0"/>
              <a:t>19.09.2016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6316-42D6-4795-8766-0B80F48BC3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5CF3D-ADF1-40D4-AFB1-16FE6B9F33A5}" type="datetimeFigureOut">
              <a:rPr lang="ru-RU" smtClean="0"/>
              <a:t>19.09.2016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6316-42D6-4795-8766-0B80F48BC3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5CF3D-ADF1-40D4-AFB1-16FE6B9F33A5}" type="datetimeFigureOut">
              <a:rPr lang="ru-RU" smtClean="0"/>
              <a:t>19.09.2016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6316-42D6-4795-8766-0B80F48BC3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5CF3D-ADF1-40D4-AFB1-16FE6B9F33A5}" type="datetimeFigureOut">
              <a:rPr lang="ru-RU" smtClean="0"/>
              <a:t>19.09.2016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6316-42D6-4795-8766-0B80F48BC38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115CF3D-ADF1-40D4-AFB1-16FE6B9F33A5}" type="datetimeFigureOut">
              <a:rPr lang="ru-RU" smtClean="0"/>
              <a:t>19.09.2016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026316-42D6-4795-8766-0B80F48BC38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microsoft.com/office/2007/relationships/hdphoto" Target="../media/hdphoto5.wdp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445224"/>
            <a:ext cx="8856985" cy="1296144"/>
          </a:xfrm>
        </p:spPr>
        <p:txBody>
          <a:bodyPr/>
          <a:lstStyle/>
          <a:p>
            <a:pPr marL="0" indent="0" algn="l"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  Занятие  по </a:t>
            </a:r>
            <a:r>
              <a:rPr lang="ru-RU" sz="2000" dirty="0">
                <a:solidFill>
                  <a:srgbClr val="002060"/>
                </a:solidFill>
                <a:effectLst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effectLst/>
              </a:rPr>
              <a:t>подготовке </a:t>
            </a:r>
            <a:r>
              <a:rPr lang="ru-RU" sz="2000" dirty="0">
                <a:solidFill>
                  <a:srgbClr val="002060"/>
                </a:solidFill>
                <a:effectLst/>
              </a:rPr>
              <a:t>к обучению </a:t>
            </a:r>
            <a:r>
              <a:rPr lang="ru-RU" sz="2000" dirty="0" smtClean="0">
                <a:solidFill>
                  <a:srgbClr val="002060"/>
                </a:solidFill>
                <a:effectLst/>
              </a:rPr>
              <a:t>грамоте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«</a:t>
            </a:r>
            <a:r>
              <a:rPr lang="ru-RU" sz="2000" dirty="0" smtClean="0">
                <a:solidFill>
                  <a:srgbClr val="002060"/>
                </a:solidFill>
              </a:rPr>
              <a:t>Путешествие на планету  </a:t>
            </a:r>
            <a:r>
              <a:rPr lang="ru-RU" sz="2000" dirty="0" err="1" smtClean="0">
                <a:solidFill>
                  <a:srgbClr val="002060"/>
                </a:solidFill>
              </a:rPr>
              <a:t>Щипуран</a:t>
            </a:r>
            <a:r>
              <a:rPr lang="ru-RU" sz="2000" dirty="0" smtClean="0">
                <a:solidFill>
                  <a:srgbClr val="002060"/>
                </a:solidFill>
              </a:rPr>
              <a:t>» </a:t>
            </a:r>
            <a:r>
              <a:rPr lang="ru-RU" sz="2000" dirty="0" smtClean="0">
                <a:solidFill>
                  <a:srgbClr val="002060"/>
                </a:solidFill>
                <a:effectLst/>
              </a:rPr>
              <a:t>в подготовительной </a:t>
            </a:r>
            <a:r>
              <a:rPr lang="ru-RU" sz="2000" dirty="0">
                <a:solidFill>
                  <a:srgbClr val="002060"/>
                </a:solidFill>
                <a:effectLst/>
              </a:rPr>
              <a:t>группе для детей </a:t>
            </a:r>
            <a:r>
              <a:rPr lang="ru-RU" sz="2000" dirty="0" smtClean="0">
                <a:solidFill>
                  <a:srgbClr val="002060"/>
                </a:solidFill>
                <a:effectLst/>
              </a:rPr>
              <a:t>с ТНР </a:t>
            </a:r>
            <a:br>
              <a:rPr lang="ru-RU" sz="2000" dirty="0" smtClean="0">
                <a:solidFill>
                  <a:srgbClr val="002060"/>
                </a:solidFill>
                <a:effectLst/>
              </a:rPr>
            </a:br>
            <a:r>
              <a:rPr lang="ru-RU" sz="2000" dirty="0">
                <a:solidFill>
                  <a:srgbClr val="002060"/>
                </a:solidFill>
                <a:effectLst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effectLst/>
              </a:rPr>
              <a:t>                                                        МКДОУ </a:t>
            </a:r>
            <a:r>
              <a:rPr lang="ru-RU" sz="2000" dirty="0">
                <a:solidFill>
                  <a:srgbClr val="002060"/>
                </a:solidFill>
                <a:effectLst/>
              </a:rPr>
              <a:t>д/с № </a:t>
            </a:r>
            <a:r>
              <a:rPr lang="ru-RU" sz="2000" dirty="0" smtClean="0">
                <a:solidFill>
                  <a:srgbClr val="002060"/>
                </a:solidFill>
                <a:effectLst/>
              </a:rPr>
              <a:t>25</a:t>
            </a:r>
            <a:r>
              <a:rPr lang="ru-RU" sz="2000" dirty="0">
                <a:solidFill>
                  <a:srgbClr val="002060"/>
                </a:solidFill>
                <a:effectLst/>
              </a:rPr>
              <a:t/>
            </a:r>
            <a:br>
              <a:rPr lang="ru-RU" sz="2000" dirty="0">
                <a:solidFill>
                  <a:srgbClr val="002060"/>
                </a:solidFill>
                <a:effectLst/>
              </a:rPr>
            </a:br>
            <a:r>
              <a:rPr lang="ru-RU" sz="2000" dirty="0" smtClean="0">
                <a:solidFill>
                  <a:srgbClr val="002060"/>
                </a:solidFill>
                <a:effectLst/>
              </a:rPr>
              <a:t>                                                         </a:t>
            </a:r>
            <a:r>
              <a:rPr lang="ru-RU" sz="2000" i="1" dirty="0" smtClean="0">
                <a:solidFill>
                  <a:srgbClr val="002060"/>
                </a:solidFill>
                <a:effectLst/>
              </a:rPr>
              <a:t>Учитель </a:t>
            </a:r>
            <a:r>
              <a:rPr lang="ru-RU" sz="2000" i="1" dirty="0">
                <a:solidFill>
                  <a:srgbClr val="002060"/>
                </a:solidFill>
                <a:effectLst/>
              </a:rPr>
              <a:t>– логопед </a:t>
            </a:r>
            <a:r>
              <a:rPr lang="ru-RU" sz="2000" i="1" dirty="0" smtClean="0">
                <a:solidFill>
                  <a:srgbClr val="002060"/>
                </a:solidFill>
                <a:effectLst/>
              </a:rPr>
              <a:t> Сорокина О.Б.</a:t>
            </a:r>
            <a:r>
              <a:rPr lang="ru-RU" sz="2000" i="1" dirty="0">
                <a:solidFill>
                  <a:srgbClr val="002060"/>
                </a:solidFill>
                <a:effectLst/>
              </a:rPr>
              <a:t/>
            </a:r>
            <a:br>
              <a:rPr lang="ru-RU" sz="2000" i="1" dirty="0">
                <a:solidFill>
                  <a:srgbClr val="002060"/>
                </a:solidFill>
                <a:effectLst/>
              </a:rPr>
            </a:br>
            <a:endParaRPr lang="ru-RU" sz="2000" i="1" dirty="0">
              <a:solidFill>
                <a:srgbClr val="002060"/>
              </a:solidFill>
            </a:endParaRPr>
          </a:p>
        </p:txBody>
      </p:sp>
      <p:pic>
        <p:nvPicPr>
          <p:cNvPr id="14338" name="Picture 2" descr="C:\Users\user\Desktop\1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960"/>
            <a:ext cx="9144000" cy="523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43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C:\Users\user\Desktop\1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6" r="10589" b="1124"/>
          <a:stretch/>
        </p:blipFill>
        <p:spPr bwMode="auto">
          <a:xfrm>
            <a:off x="0" y="5448"/>
            <a:ext cx="9180945" cy="6852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309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user\Desktop\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567"/>
          <a:stretch/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490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J:\КОСМОС\сказочный фон\планета сказок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J:\КОСМОС\щип\щип робот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580" t="8924" r="27786" b="9419"/>
          <a:stretch/>
        </p:blipFill>
        <p:spPr bwMode="auto">
          <a:xfrm>
            <a:off x="3827620" y="1585829"/>
            <a:ext cx="1075184" cy="1843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016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img0.liveinternet.ru/images/attach/c/10/110/265/110265308_miibukvivkartinkahsh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C:\Users\user\Desktop\с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5" t="15925" r="24347" b="3555"/>
          <a:stretch/>
        </p:blipFill>
        <p:spPr bwMode="auto">
          <a:xfrm>
            <a:off x="4863266" y="3717032"/>
            <a:ext cx="3998631" cy="302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476672"/>
            <a:ext cx="30243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/>
              <a:t>Щ </a:t>
            </a:r>
            <a:r>
              <a:rPr lang="ru-RU" sz="9600" dirty="0" err="1" smtClean="0"/>
              <a:t>щ</a:t>
            </a:r>
            <a:endParaRPr lang="ru-RU" sz="9600" dirty="0"/>
          </a:p>
        </p:txBody>
      </p:sp>
      <p:sp>
        <p:nvSpPr>
          <p:cNvPr id="5" name="TextBox 4"/>
          <p:cNvSpPr txBox="1"/>
          <p:nvPr/>
        </p:nvSpPr>
        <p:spPr>
          <a:xfrm>
            <a:off x="2555776" y="4077072"/>
            <a:ext cx="20162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/>
              <a:t>С </a:t>
            </a:r>
            <a:r>
              <a:rPr lang="ru-RU" sz="9600" dirty="0" err="1" smtClean="0"/>
              <a:t>с</a:t>
            </a:r>
            <a:endParaRPr lang="ru-RU" sz="9600" dirty="0"/>
          </a:p>
        </p:txBody>
      </p:sp>
      <p:pic>
        <p:nvPicPr>
          <p:cNvPr id="1032" name="Picture 8" descr="C:\Users\user\Desktop\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5731"/>
            <a:ext cx="3318835" cy="3133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734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J:\КОСМОС\сказочный фон\зелёный город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J:\КОСМОС\щип\щип робот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86" t="4951" r="25011" b="5452"/>
          <a:stretch/>
        </p:blipFill>
        <p:spPr bwMode="auto">
          <a:xfrm>
            <a:off x="5076057" y="2420889"/>
            <a:ext cx="2328411" cy="4042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0" descr="clipart-1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85" y="2859409"/>
            <a:ext cx="2403744" cy="3998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425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1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873" b="611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866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2" t="2191" r="6374"/>
          <a:stretch/>
        </p:blipFill>
        <p:spPr bwMode="auto">
          <a:xfrm>
            <a:off x="-180527" y="0"/>
            <a:ext cx="93516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181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J:\КОСМОС\щип\щип робот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86" t="4951" r="25011" b="5452"/>
          <a:stretch/>
        </p:blipFill>
        <p:spPr bwMode="auto">
          <a:xfrm>
            <a:off x="539553" y="548681"/>
            <a:ext cx="3336523" cy="5793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0" descr="плащ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4047" b="86941" l="15094" r="845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15" t="4935" r="6793" b="3947"/>
          <a:stretch>
            <a:fillRect/>
          </a:stretch>
        </p:blipFill>
        <p:spPr bwMode="auto">
          <a:xfrm>
            <a:off x="4860032" y="565874"/>
            <a:ext cx="2880320" cy="3465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Изображение 1" descr="подар5"/>
          <p:cNvPicPr>
            <a:picLocks noChangeAspect="1" noChangeArrowheads="1"/>
          </p:cNvPicPr>
          <p:nvPr/>
        </p:nvPicPr>
        <p:blipFill>
          <a:blip r:embed="rId6" cstate="print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5" b="9071"/>
          <a:stretch>
            <a:fillRect/>
          </a:stretch>
        </p:blipFill>
        <p:spPr bwMode="auto">
          <a:xfrm>
            <a:off x="5086345" y="4437112"/>
            <a:ext cx="2599581" cy="218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869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51" b="9628"/>
          <a:stretch/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173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612</TotalTime>
  <Words>25</Words>
  <Application>Microsoft Office PowerPoint</Application>
  <PresentationFormat>Экран (4:3)</PresentationFormat>
  <Paragraphs>4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  Занятие  по  подготовке к обучению грамоте «Путешествие на планету  Щипуран» в подготовительной группе для детей с ТНР                                                           МКДОУ д/с № 25                                                          Учитель – логопед  Сорокина О.Б.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19</cp:revision>
  <dcterms:created xsi:type="dcterms:W3CDTF">2016-04-10T09:58:36Z</dcterms:created>
  <dcterms:modified xsi:type="dcterms:W3CDTF">2016-09-19T13:54:13Z</dcterms:modified>
</cp:coreProperties>
</file>