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1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7559675" cy="10691813"/>
  <p:defaultTextStyle>
    <a:defPPr>
      <a:defRPr lang="en-GB"/>
    </a:defPPr>
    <a:lvl1pPr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250" name="Rectangle 9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30825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082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4088" cy="4797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5238"/>
            <a:ext cx="3267075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fld id="{92D6A23D-3666-43D3-9266-8C0815BDB4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8376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fld id="{C59C0D04-E869-452D-B3DC-F36B46D67B8B}" type="slidenum">
              <a:rPr lang="ru-RU" altLang="ru-RU">
                <a:solidFill>
                  <a:srgbClr val="000000"/>
                </a:solidFill>
                <a:latin typeface="Times New Roman" pitchFamily="16" charset="0"/>
              </a:rPr>
              <a:pPr/>
              <a:t>1</a:t>
            </a:fld>
            <a:endParaRPr lang="ru-RU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4278313" y="10155238"/>
            <a:ext cx="327501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DEEFB5C9-2CAE-48D0-AFC8-19D649984E20}" type="slidenum">
              <a:rPr lang="ru-RU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1</a:t>
            </a:fld>
            <a:endParaRPr lang="ru-RU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383380B5-55E4-4B48-8A04-42EDFEE7C2B9}" type="slidenum">
              <a:rPr lang="ru-RU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1</a:t>
            </a:fld>
            <a:endParaRPr lang="ru-RU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269" name="Rectangle 3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70" name="Rectangle 4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fld id="{4B52FDE6-56E1-4EA2-B756-9C4DC9E5CB39}" type="slidenum">
              <a:rPr lang="ru-RU" altLang="ru-RU">
                <a:solidFill>
                  <a:srgbClr val="000000"/>
                </a:solidFill>
                <a:latin typeface="Times New Roman" pitchFamily="16" charset="0"/>
              </a:rPr>
              <a:pPr/>
              <a:t>2</a:t>
            </a:fld>
            <a:endParaRPr lang="ru-RU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291" name="Text Box 1"/>
          <p:cNvSpPr txBox="1">
            <a:spLocks noChangeArrowheads="1"/>
          </p:cNvSpPr>
          <p:nvPr/>
        </p:nvSpPr>
        <p:spPr bwMode="auto">
          <a:xfrm>
            <a:off x="4278313" y="10155238"/>
            <a:ext cx="327501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723F43C6-B7B4-4F0D-A646-0CF70633DA02}" type="slidenum">
              <a:rPr lang="ru-RU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2</a:t>
            </a:fld>
            <a:endParaRPr lang="ru-RU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1125C16E-86B2-4EFC-898A-C81C591EDA37}" type="slidenum">
              <a:rPr lang="ru-RU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2</a:t>
            </a:fld>
            <a:endParaRPr lang="ru-RU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293" name="Rectangle 3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4" name="Rectangle 4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fld id="{C166AEF4-A210-401E-9B01-1FB2BB1BAEB8}" type="slidenum">
              <a:rPr lang="ru-RU" altLang="ru-RU">
                <a:solidFill>
                  <a:srgbClr val="000000"/>
                </a:solidFill>
                <a:latin typeface="Times New Roman" pitchFamily="16" charset="0"/>
              </a:rPr>
              <a:pPr/>
              <a:t>3</a:t>
            </a:fld>
            <a:endParaRPr lang="ru-RU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4278313" y="10155238"/>
            <a:ext cx="327501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E1433E30-D180-44E0-B48C-895200B8C627}" type="slidenum">
              <a:rPr lang="ru-RU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3</a:t>
            </a:fld>
            <a:endParaRPr lang="ru-RU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7298621D-042A-47B1-B3A4-45D9E946FC7D}" type="slidenum">
              <a:rPr lang="ru-RU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3</a:t>
            </a:fld>
            <a:endParaRPr lang="ru-RU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317" name="Rectangle 3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8" name="Rectangle 4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fld id="{D9D00CDC-5723-41CA-91BC-314BED8375DA}" type="slidenum">
              <a:rPr lang="ru-RU" altLang="ru-RU">
                <a:solidFill>
                  <a:srgbClr val="000000"/>
                </a:solidFill>
                <a:latin typeface="Times New Roman" pitchFamily="16" charset="0"/>
              </a:rPr>
              <a:pPr/>
              <a:t>4</a:t>
            </a:fld>
            <a:endParaRPr lang="ru-RU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4339" name="Text Box 1"/>
          <p:cNvSpPr txBox="1">
            <a:spLocks noChangeArrowheads="1"/>
          </p:cNvSpPr>
          <p:nvPr/>
        </p:nvSpPr>
        <p:spPr bwMode="auto">
          <a:xfrm>
            <a:off x="4278313" y="10155238"/>
            <a:ext cx="327501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594A78BB-DCDD-41E4-9AE8-996CAFDBB603}" type="slidenum">
              <a:rPr lang="ru-RU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4</a:t>
            </a:fld>
            <a:endParaRPr lang="ru-RU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711645A0-E659-4B6B-944B-71D7B82F055F}" type="slidenum">
              <a:rPr lang="ru-RU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4</a:t>
            </a:fld>
            <a:endParaRPr lang="ru-RU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4341" name="Rectangle 3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2" name="Rectangle 4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fld id="{85E7F1AE-D19F-4E89-91E5-23AB4C0399F8}" type="slidenum">
              <a:rPr lang="ru-RU" altLang="ru-RU">
                <a:solidFill>
                  <a:srgbClr val="000000"/>
                </a:solidFill>
                <a:latin typeface="Times New Roman" pitchFamily="16" charset="0"/>
              </a:rPr>
              <a:pPr/>
              <a:t>5</a:t>
            </a:fld>
            <a:endParaRPr lang="ru-RU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278313" y="10155238"/>
            <a:ext cx="327501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0B8320B5-FD11-4A75-8555-896AE066EE26}" type="slidenum">
              <a:rPr lang="ru-RU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5</a:t>
            </a:fld>
            <a:endParaRPr lang="ru-RU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6C6A005D-6DFA-4466-85A2-E5C47AC1BE8E}" type="slidenum">
              <a:rPr lang="ru-RU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5</a:t>
            </a:fld>
            <a:endParaRPr lang="ru-RU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5" name="Rectangle 3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6" name="Rectangle 4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fld id="{1098C92C-E36D-41E6-8F22-90CC6EBED058}" type="slidenum">
              <a:rPr lang="ru-RU" altLang="ru-RU">
                <a:solidFill>
                  <a:srgbClr val="000000"/>
                </a:solidFill>
                <a:latin typeface="Times New Roman" pitchFamily="16" charset="0"/>
              </a:rPr>
              <a:pPr/>
              <a:t>6</a:t>
            </a:fld>
            <a:endParaRPr lang="ru-RU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4278313" y="10155238"/>
            <a:ext cx="327501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C7118291-D24D-4575-BC95-F262E307044B}" type="slidenum">
              <a:rPr lang="ru-RU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6</a:t>
            </a:fld>
            <a:endParaRPr lang="ru-RU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D93F85E5-7B62-49C4-83AA-F6615E277525}" type="slidenum">
              <a:rPr lang="ru-RU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6</a:t>
            </a:fld>
            <a:endParaRPr lang="ru-RU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6389" name="Rectangle 3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90" name="Rectangle 4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fld id="{1AFF75F1-6B38-4401-BF85-D12EEBCC5D78}" type="slidenum">
              <a:rPr lang="ru-RU" altLang="ru-RU">
                <a:solidFill>
                  <a:srgbClr val="000000"/>
                </a:solidFill>
                <a:latin typeface="Times New Roman" pitchFamily="16" charset="0"/>
              </a:rPr>
              <a:pPr/>
              <a:t>7</a:t>
            </a:fld>
            <a:endParaRPr lang="ru-RU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Text Box 1"/>
          <p:cNvSpPr txBox="1">
            <a:spLocks noChangeArrowheads="1"/>
          </p:cNvSpPr>
          <p:nvPr/>
        </p:nvSpPr>
        <p:spPr bwMode="auto">
          <a:xfrm>
            <a:off x="4278313" y="10155238"/>
            <a:ext cx="327501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79F26022-0BCF-4242-AFF0-623184E1DCDA}" type="slidenum">
              <a:rPr lang="ru-RU" altLang="ru-RU" sz="14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7</a:t>
            </a:fld>
            <a:endParaRPr lang="ru-RU" altLang="ru-RU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2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AC285-0913-4055-87F7-B0757F83C6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430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5005D-D454-4016-AD7B-5BD2E2CA0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67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9875" y="1604963"/>
            <a:ext cx="2052638" cy="45116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0275" cy="4511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B4BDF-9954-4185-86B8-72B2704F7B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263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40968-A499-4729-8B3F-459C37434D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448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DB25C-3717-4F8E-9151-D71DFB756A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209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D0F07-92DD-4002-BC42-1FF5177238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76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2288" y="5367338"/>
            <a:ext cx="2659062" cy="925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03750" y="5367338"/>
            <a:ext cx="2660650" cy="925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FAC8A-4FC2-424C-A76B-4C242D6272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036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49943-16D1-4883-9F47-8F2FD73FB0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025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DC01D-83C9-44BD-9441-293F7BEBAE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361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87B4C-F1EB-4F45-89F0-07B546B5A0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436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8A26B-1940-4391-AAF0-150A9E8C5A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89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C6C80-74E3-4C77-9269-31C473DEF7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282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A8B9A-5A78-4B38-8313-BA36C324FA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808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C0F3B-8F85-46D6-8BDC-B66CEDFCB1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690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97563" y="4800600"/>
            <a:ext cx="1366837" cy="98186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2288" y="4800600"/>
            <a:ext cx="3952875" cy="98186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6C606-C0B3-4869-9C88-C12419D85B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33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A70C7-1597-4F0A-8537-A7CE0F1F56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17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0663" cy="451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0263" y="1604963"/>
            <a:ext cx="4032250" cy="451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3A32C-DD2B-46AE-ADAE-EC46ABC146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164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E1135-B543-41D5-9577-54F68EE8B6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557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F88C1-333E-4560-9577-9E8D16963F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618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EA46E-26EB-4452-A6D2-8B3BBE6B2D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17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D6D79-FF67-45AC-B981-5E1903E223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00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38062-90AF-40D9-886E-8A7B132BD6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979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58113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19313" cy="3508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19313" cy="3508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076A463C-DD2A-4C09-ABB1-189C90856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5313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/>
  <p:txStyles>
    <p:titleStyle>
      <a:lvl1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Lucida Sans Unicode" charset="0"/>
          <a:cs typeface="Lucida Sans Unicode" charset="0"/>
        </a:defRPr>
      </a:lvl2pPr>
      <a:lvl3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Lucida Sans Unicode" charset="0"/>
          <a:cs typeface="Lucida Sans Unicode" charset="0"/>
        </a:defRPr>
      </a:lvl3pPr>
      <a:lvl4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Lucida Sans Unicode" charset="0"/>
          <a:cs typeface="Lucida Sans Unicode" charset="0"/>
        </a:defRPr>
      </a:lvl4pPr>
      <a:lvl5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Lucida Sans Unicode" charset="0"/>
          <a:cs typeface="Lucida Sans Unicode" charset="0"/>
        </a:defRPr>
      </a:lvl5pPr>
      <a:lvl6pPr marL="25146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Lucida Sans Unicode" charset="0"/>
          <a:cs typeface="Lucida Sans Unicode" charset="0"/>
        </a:defRPr>
      </a:lvl6pPr>
      <a:lvl7pPr marL="29718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Lucida Sans Unicode" charset="0"/>
          <a:cs typeface="Lucida Sans Unicode" charset="0"/>
        </a:defRPr>
      </a:lvl7pPr>
      <a:lvl8pPr marL="3429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Lucida Sans Unicode" charset="0"/>
          <a:cs typeface="Lucida Sans Unicode" charset="0"/>
        </a:defRPr>
      </a:lvl8pPr>
      <a:lvl9pPr marL="3886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49263" rtl="0" eaLnBrk="0" fontAlgn="base" hangingPunct="0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2288" y="4800600"/>
            <a:ext cx="5472112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2288" y="5367338"/>
            <a:ext cx="5472112" cy="925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19313" cy="454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18.12.18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19313" cy="454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16A2B0-888B-44C1-B58F-9B9DA4DC8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Lucida Sans Unicode" charset="0"/>
          <a:cs typeface="Lucida Sans Unicode" charset="0"/>
        </a:defRPr>
      </a:lvl2pPr>
      <a:lvl3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Lucida Sans Unicode" charset="0"/>
          <a:cs typeface="Lucida Sans Unicode" charset="0"/>
        </a:defRPr>
      </a:lvl3pPr>
      <a:lvl4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Lucida Sans Unicode" charset="0"/>
          <a:cs typeface="Lucida Sans Unicode" charset="0"/>
        </a:defRPr>
      </a:lvl4pPr>
      <a:lvl5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Lucida Sans Unicode" charset="0"/>
          <a:cs typeface="Lucida Sans Unicode" charset="0"/>
        </a:defRPr>
      </a:lvl5pPr>
      <a:lvl6pPr marL="25146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Lucida Sans Unicode" charset="0"/>
          <a:cs typeface="Lucida Sans Unicode" charset="0"/>
        </a:defRPr>
      </a:lvl6pPr>
      <a:lvl7pPr marL="29718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Lucida Sans Unicode" charset="0"/>
          <a:cs typeface="Lucida Sans Unicode" charset="0"/>
        </a:defRPr>
      </a:lvl7pPr>
      <a:lvl8pPr marL="3429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Lucida Sans Unicode" charset="0"/>
          <a:cs typeface="Lucida Sans Unicode" charset="0"/>
        </a:defRPr>
      </a:lvl8pPr>
      <a:lvl9pPr marL="3886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49263" rtl="0" eaLnBrk="0" fontAlgn="base" hangingPunct="0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457200" y="160496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3" r="70932"/>
          <a:stretch>
            <a:fillRect/>
          </a:stretch>
        </p:blipFill>
        <p:spPr bwMode="auto">
          <a:xfrm>
            <a:off x="539750" y="404813"/>
            <a:ext cx="3995738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4932363" y="620713"/>
            <a:ext cx="3671887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31800" indent="-311150"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ru-RU" altLang="ru-RU" sz="2800" b="1">
                <a:solidFill>
                  <a:srgbClr val="000000"/>
                </a:solidFill>
                <a:cs typeface="Aharoni" charset="-79"/>
              </a:rPr>
              <a:t>180 лет</a:t>
            </a:r>
          </a:p>
          <a:p>
            <a:pPr algn="ctr" eaLnBrk="1">
              <a:buClrTx/>
              <a:buFontTx/>
              <a:buNone/>
            </a:pPr>
            <a:r>
              <a:rPr lang="ru-RU" altLang="ru-RU" sz="2800" b="1">
                <a:solidFill>
                  <a:srgbClr val="000000"/>
                </a:solidFill>
                <a:cs typeface="Aharoni" charset="-79"/>
              </a:rPr>
              <a:t>        Ганс Христиан Андерсен</a:t>
            </a:r>
          </a:p>
          <a:p>
            <a:pPr algn="ctr" eaLnBrk="1">
              <a:buClrTx/>
              <a:buFontTx/>
              <a:buNone/>
            </a:pPr>
            <a:r>
              <a:rPr lang="ru-RU" altLang="ru-RU" sz="2800" b="1">
                <a:solidFill>
                  <a:srgbClr val="000000"/>
                </a:solidFill>
                <a:cs typeface="Aharoni" charset="-79"/>
              </a:rPr>
              <a:t>                      «Стойкий</a:t>
            </a:r>
          </a:p>
          <a:p>
            <a:pPr algn="ctr" eaLnBrk="1">
              <a:buClrTx/>
              <a:buFontTx/>
              <a:buNone/>
            </a:pPr>
            <a:r>
              <a:rPr lang="ru-RU" altLang="ru-RU" sz="2800" b="1">
                <a:solidFill>
                  <a:srgbClr val="000000"/>
                </a:solidFill>
                <a:cs typeface="Aharoni" charset="-79"/>
              </a:rPr>
              <a:t>                       оловянный</a:t>
            </a:r>
          </a:p>
          <a:p>
            <a:pPr algn="ctr" eaLnBrk="1">
              <a:buClrTx/>
              <a:buFontTx/>
              <a:buNone/>
            </a:pPr>
            <a:r>
              <a:rPr lang="ru-RU" altLang="ru-RU" sz="2800" b="1">
                <a:solidFill>
                  <a:srgbClr val="000000"/>
                </a:solidFill>
                <a:cs typeface="Aharoni" charset="-79"/>
              </a:rPr>
              <a:t>                       солдатик»</a:t>
            </a:r>
          </a:p>
          <a:p>
            <a:pPr algn="ctr" eaLnBrk="1">
              <a:buClrTx/>
              <a:buFontTx/>
              <a:buNone/>
            </a:pPr>
            <a:r>
              <a:rPr lang="ru-RU" altLang="ru-RU" sz="2800" b="1">
                <a:solidFill>
                  <a:srgbClr val="000000"/>
                </a:solidFill>
                <a:cs typeface="Aharoni" charset="-79"/>
              </a:rPr>
              <a:t>                     (1838)</a:t>
            </a:r>
          </a:p>
          <a:p>
            <a:pPr eaLnBrk="1">
              <a:buClrTx/>
              <a:buFontTx/>
              <a:buNone/>
            </a:pPr>
            <a:endParaRPr lang="ru-RU" altLang="ru-RU" sz="2800" b="1">
              <a:solidFill>
                <a:srgbClr val="000000"/>
              </a:solidFill>
              <a:cs typeface="Aharoni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63600" y="1008063"/>
            <a:ext cx="7732713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457200" y="160496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23863" indent="-314325"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2000"/>
              </a:lnSpc>
              <a:spcAft>
                <a:spcPts val="1425"/>
              </a:spcAft>
              <a:buClrTx/>
              <a:buFontTx/>
              <a:buNone/>
            </a:pPr>
            <a:r>
              <a:rPr lang="ru-RU" altLang="ru-RU" sz="3200">
                <a:solidFill>
                  <a:srgbClr val="000000"/>
                </a:solidFill>
                <a:latin typeface="Calibri" charset="0"/>
              </a:rPr>
              <a:t>Ребенок,испытавший радость творчества даже в самой минимальной степени,становится другим, чем ребенок,подражающим актам других.</a:t>
            </a:r>
          </a:p>
          <a:p>
            <a:pPr eaLnBrk="1" hangingPunct="1">
              <a:lnSpc>
                <a:spcPct val="102000"/>
              </a:lnSpc>
              <a:spcAft>
                <a:spcPts val="1425"/>
              </a:spcAft>
              <a:buClrTx/>
              <a:buFontTx/>
              <a:buNone/>
            </a:pPr>
            <a:r>
              <a:rPr lang="ru-RU" altLang="ru-RU" sz="3200">
                <a:solidFill>
                  <a:srgbClr val="000000"/>
                </a:solidFill>
                <a:latin typeface="Calibri" charset="0"/>
              </a:rPr>
              <a:t>                           Б.Астафьев.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698500" y="4824413"/>
            <a:ext cx="822960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19100" indent="-314325"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2000"/>
              </a:lnSpc>
              <a:spcAft>
                <a:spcPts val="1425"/>
              </a:spcAft>
              <a:buFont typeface="Wingdings" charset="2"/>
              <a:buChar char=""/>
            </a:pPr>
            <a:r>
              <a:rPr lang="ru-RU" altLang="ru-RU" sz="1400" b="1">
                <a:solidFill>
                  <a:srgbClr val="000000"/>
                </a:solidFill>
                <a:latin typeface="Calibri" charset="0"/>
              </a:rPr>
              <a:t>Меня зовут Симайкина Света. Мне 14 лет. Я учусь в 7 классе «МОУ Анненская СОШ» Карталинского района , Челябинской области. Я очень люблю читать и рисовать.  Особенно мне нравится  читать сказки Х.К.Андерсена. Некоторые из них перечитываю несколько раз. Из сказок Х.К.Андерсена мне нравится сказка «Стойкий оловянный солдатик». Действительно «стойкий», потому что в его жизни было много трудностей, также как в жизни многих людей. Я высылаю на конкурс  свои рисунки, которые я нарисовала к 180- летию Х.К.Андерсена по сказке «Стойкий оловянный солдатик».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31800"/>
            <a:ext cx="3563938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8" b="23468"/>
          <a:stretch>
            <a:fillRect/>
          </a:stretch>
        </p:blipFill>
        <p:spPr bwMode="auto">
          <a:xfrm>
            <a:off x="2843213" y="476250"/>
            <a:ext cx="573087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900113" y="5084763"/>
            <a:ext cx="76327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ru-RU" altLang="ru-RU" sz="2000" b="1">
                <a:solidFill>
                  <a:srgbClr val="000000"/>
                </a:solidFill>
              </a:rPr>
              <a:t>Стойкий оловянный солдатик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5" b="12625"/>
          <a:stretch>
            <a:fillRect/>
          </a:stretch>
        </p:blipFill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1139825" y="360363"/>
            <a:ext cx="6132513" cy="5975350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ru-RU" altLang="ru-RU">
                <a:solidFill>
                  <a:srgbClr val="000000"/>
                </a:solidFill>
              </a:rPr>
              <a:t>!</a:t>
            </a: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</a:rPr>
              <a:t>Солдатик находит любовь-прекрасную танцовщицу.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8" b="23468"/>
          <a:stretch>
            <a:fillRect/>
          </a:stretch>
        </p:blipFill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395288" y="188913"/>
            <a:ext cx="6073775" cy="6567487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r>
              <a:rPr lang="ru-RU" altLang="ru-RU">
                <a:solidFill>
                  <a:srgbClr val="000000"/>
                </a:solidFill>
              </a:rPr>
              <a:t>, </a:t>
            </a: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6156325" y="188913"/>
            <a:ext cx="26638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ru-RU" altLang="ru-RU">
                <a:solidFill>
                  <a:srgbClr val="FFFFFF"/>
                </a:solidFill>
              </a:rPr>
              <a:t>ССССССС</a:t>
            </a: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6469063" y="1112838"/>
            <a:ext cx="249555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lnSpc>
                <a:spcPct val="107000"/>
              </a:lnSpc>
              <a:spcAft>
                <a:spcPts val="800"/>
              </a:spcAft>
              <a:buClrTx/>
              <a:buFontTx/>
              <a:buNone/>
            </a:pPr>
            <a:r>
              <a:rPr lang="ru-RU" altLang="ru-RU" sz="2400">
                <a:solidFill>
                  <a:srgbClr val="0D0D0D"/>
                </a:solidFill>
                <a:latin typeface="Times New Roman" pitchFamily="16" charset="0"/>
                <a:ea typeface="Calibri" charset="0"/>
                <a:cs typeface="Calibri" charset="0"/>
              </a:rPr>
              <a:t>Служанка стала выгребать из печки золу и нашла маленький комочек олова да обгорелую черную брошку. Это всё, что осталось от стойкого оловянного солдатика и его прекрасной плясуньи</a:t>
            </a:r>
            <a:r>
              <a:rPr lang="ru-RU" altLang="ru-RU">
                <a:solidFill>
                  <a:srgbClr val="0D0D0D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1792288" y="4800600"/>
            <a:ext cx="548481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1525588" y="1341438"/>
            <a:ext cx="4630737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ru-RU" altLang="ru-RU" sz="280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Андерсен творил не только для детей, но и для взрослых. И через десять и через двадцать лет мы с интересом будем перечитывать сказки Андерсена, находя  в них новый смысл,особый лиризм и изящество.</a:t>
            </a: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530350"/>
            <a:ext cx="2376488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Lucida Sans Unicode"/>
        <a:cs typeface="Lucida Sans Unicode"/>
      </a:majorFont>
      <a:minorFont>
        <a:latin typeface="Calibri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Lucida Sans Unicode"/>
        <a:cs typeface="Lucida Sans Unicode"/>
      </a:majorFont>
      <a:minorFont>
        <a:latin typeface="Calibri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231</Words>
  <Application>Microsoft Office PowerPoint</Application>
  <PresentationFormat>Экран (4:3)</PresentationFormat>
  <Paragraphs>65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Lucida Sans Unicode</vt:lpstr>
      <vt:lpstr>Times New Roman</vt:lpstr>
      <vt:lpstr>Calibri</vt:lpstr>
      <vt:lpstr>Aharoni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 Евсеев</dc:creator>
  <cp:lastModifiedBy>Дмитрий Евсеев</cp:lastModifiedBy>
  <cp:revision>13</cp:revision>
  <cp:lastPrinted>1601-01-01T00:00:00Z</cp:lastPrinted>
  <dcterms:created xsi:type="dcterms:W3CDTF">1601-01-01T00:00:00Z</dcterms:created>
  <dcterms:modified xsi:type="dcterms:W3CDTF">2018-12-25T03:42:28Z</dcterms:modified>
</cp:coreProperties>
</file>