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96" r:id="rId2"/>
    <p:sldId id="292" r:id="rId3"/>
    <p:sldId id="293" r:id="rId4"/>
    <p:sldId id="295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1704" y="-1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F536D-2090-4A94-A45B-0D5EBDB70C7B}" type="datetimeFigureOut">
              <a:rPr lang="ru-RU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4D367-CA8F-4EAC-B323-DB2FEB9705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D5E41-CAB1-4F73-B74F-91A7233A22D2}" type="datetimeFigureOut">
              <a:rPr lang="ru-RU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F6744-078E-4CFE-B0A0-684251FA1C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728BD-683C-40BA-AB1F-06F23F0091E9}" type="datetimeFigureOut">
              <a:rPr lang="ru-RU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4FFF2-E57A-4C0F-80BE-F6AF55B54B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D6C93-79D3-42D9-8F48-CD80113FC9E0}" type="datetimeFigureOut">
              <a:rPr lang="ru-RU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61143-E496-4568-95B8-A16A3B4CF4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64AF8-5C95-4F2F-8FAF-B0F8E7769E7F}" type="datetimeFigureOut">
              <a:rPr lang="ru-RU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4BC57-38F1-48C5-806E-DA280C2E2C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1E253-788D-420D-8DBB-4D1C915E2432}" type="datetimeFigureOut">
              <a:rPr lang="ru-RU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39DFA-BD2E-4473-A364-C5C3684804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7FBA5-B794-4F1F-9769-BAD61BB55B15}" type="datetimeFigureOut">
              <a:rPr lang="ru-RU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03429-27D4-4AC8-98E0-92BDF51FE1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01594-02C3-4AED-8037-60E71BB041E3}" type="datetimeFigureOut">
              <a:rPr lang="ru-RU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5EDE3-B2BB-4821-9614-37C0C3F216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1F9E9-69AF-49D2-B616-26831A57C881}" type="datetimeFigureOut">
              <a:rPr lang="ru-RU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CBFD7-5F05-4829-BE57-89A821C190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21198-B58D-4D02-8431-1E493AEC7627}" type="datetimeFigureOut">
              <a:rPr lang="ru-RU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40C2B-520C-4FA5-BAE6-3177EB8470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2BB1E-657C-4257-BF92-7A47D0964B64}" type="datetimeFigureOut">
              <a:rPr lang="ru-RU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7207A-1CF7-4119-80B8-5BD6CF3CB8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AA6980B8-59AE-4995-AA6B-A39FEC8ECC9D}" type="datetimeFigureOut">
              <a:rPr lang="ru-RU"/>
              <a:pPr>
                <a:defRPr/>
              </a:pPr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3B1CBA11-6E9F-4682-AE0B-05F21A5DF2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000" dirty="0" smtClean="0"/>
              <a:t>Презентация к интегрированному уроку по окружающему миру.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ru-RU" dirty="0" smtClean="0"/>
              <a:t>Где </a:t>
            </a:r>
            <a:r>
              <a:rPr lang="ru-RU" dirty="0" smtClean="0"/>
              <a:t>в жизни человека встречается растворимость веществ в воде.</a:t>
            </a:r>
            <a:br>
              <a:rPr lang="ru-RU" dirty="0" smtClean="0"/>
            </a:br>
            <a:r>
              <a:rPr lang="ru-RU" dirty="0" smtClean="0"/>
              <a:t>Учитель начальных классов Гладких М.В.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88987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Готовка еды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786438" y="1586458"/>
            <a:ext cx="2786062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Рисунок 5" descr="Изображение 106.jpg"/>
          <p:cNvPicPr>
            <a:picLocks noChangeAspect="1"/>
          </p:cNvPicPr>
          <p:nvPr/>
        </p:nvPicPr>
        <p:blipFill>
          <a:blip r:embed="rId3" cstate="screen">
            <a:lum bright="-16000" contrast="14000"/>
          </a:blip>
          <a:srcRect/>
          <a:stretch>
            <a:fillRect/>
          </a:stretch>
        </p:blipFill>
        <p:spPr bwMode="auto">
          <a:xfrm>
            <a:off x="500063" y="4286250"/>
            <a:ext cx="5005387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Заголовок 3"/>
          <p:cNvPicPr>
            <a:picLocks noGrp="1" noChangeArrowheads="1"/>
          </p:cNvPicPr>
          <p:nvPr>
            <p:ph type="title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0850" y="549275"/>
            <a:ext cx="8491538" cy="858838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pSp>
        <p:nvGrpSpPr>
          <p:cNvPr id="2" name="Группа 12"/>
          <p:cNvGrpSpPr>
            <a:grpSpLocks/>
          </p:cNvGrpSpPr>
          <p:nvPr/>
        </p:nvGrpSpPr>
        <p:grpSpPr bwMode="auto">
          <a:xfrm>
            <a:off x="500063" y="1785938"/>
            <a:ext cx="4999037" cy="2278062"/>
            <a:chOff x="500034" y="1928802"/>
            <a:chExt cx="4999192" cy="2278070"/>
          </a:xfrm>
        </p:grpSpPr>
        <p:pic>
          <p:nvPicPr>
            <p:cNvPr id="8" name="Рисунок 7" descr="J0145373.JPG"/>
            <p:cNvPicPr>
              <a:picLocks noChangeAspect="1"/>
            </p:cNvPicPr>
            <p:nvPr/>
          </p:nvPicPr>
          <p:blipFill>
            <a:blip r:embed="rId5" cstate="screen"/>
            <a:srcRect/>
            <a:stretch>
              <a:fillRect/>
            </a:stretch>
          </p:blipFill>
          <p:spPr bwMode="auto">
            <a:xfrm>
              <a:off x="500034" y="1928802"/>
              <a:ext cx="3441807" cy="2271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10" name="Рисунок 9" descr="PH02028K.JPG"/>
            <p:cNvPicPr>
              <a:picLocks noChangeAspect="1"/>
            </p:cNvPicPr>
            <p:nvPr/>
          </p:nvPicPr>
          <p:blipFill>
            <a:blip r:embed="rId6" cstate="screen"/>
            <a:stretch>
              <a:fillRect/>
            </a:stretch>
          </p:blipFill>
          <p:spPr>
            <a:xfrm>
              <a:off x="4000580" y="1928802"/>
              <a:ext cx="1498646" cy="227807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pic>
        <p:nvPicPr>
          <p:cNvPr id="14" name="Рисунок 13" descr="Изображение 108.jpg"/>
          <p:cNvPicPr>
            <a:picLocks noChangeAspect="1"/>
          </p:cNvPicPr>
          <p:nvPr/>
        </p:nvPicPr>
        <p:blipFill>
          <a:blip r:embed="rId7" cstate="screen">
            <a:lum bright="-16000" contrast="14000"/>
          </a:blip>
          <a:srcRect/>
          <a:stretch>
            <a:fillRect/>
          </a:stretch>
        </p:blipFill>
        <p:spPr bwMode="auto">
          <a:xfrm>
            <a:off x="5857875" y="4643438"/>
            <a:ext cx="1500188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Рисунок 8" descr="Изображение 113.jpg"/>
          <p:cNvPicPr>
            <a:picLocks noChangeAspect="1"/>
          </p:cNvPicPr>
          <p:nvPr/>
        </p:nvPicPr>
        <p:blipFill>
          <a:blip r:embed="rId8" cstate="screen">
            <a:lum bright="-16000" contrast="26000"/>
          </a:blip>
          <a:srcRect/>
          <a:stretch>
            <a:fillRect/>
          </a:stretch>
        </p:blipFill>
        <p:spPr bwMode="auto">
          <a:xfrm>
            <a:off x="7429500" y="4643438"/>
            <a:ext cx="1071563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tl" rotWithShape="0">
              <a:srgbClr val="000000">
                <a:alpha val="70000"/>
              </a:srgbClr>
            </a:outerShdw>
          </a:effectLst>
        </p:spPr>
      </p:pic>
      <p:sp>
        <p:nvSpPr>
          <p:cNvPr id="54280" name="Прямоугольник 10"/>
          <p:cNvSpPr>
            <a:spLocks noChangeArrowheads="1"/>
          </p:cNvSpPr>
          <p:nvPr/>
        </p:nvSpPr>
        <p:spPr bwMode="auto">
          <a:xfrm>
            <a:off x="684213" y="549275"/>
            <a:ext cx="74882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Как люди используют свойство воды растворять некоторые вещества? 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7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тирка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500688" y="1857375"/>
            <a:ext cx="3041650" cy="429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Заголовок 3"/>
          <p:cNvPicPr>
            <a:picLocks noGrp="1" noChangeArrowheads="1"/>
          </p:cNvPicPr>
          <p:nvPr>
            <p:ph type="title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54013" y="646113"/>
            <a:ext cx="8455025" cy="762000"/>
          </a:xfrm>
        </p:spPr>
      </p:pic>
      <p:pic>
        <p:nvPicPr>
          <p:cNvPr id="3" name="Рисунок 2" descr="мытье рук.jp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71500" y="1643063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Рисунок 5" descr="Изображение 117.jpg"/>
          <p:cNvPicPr>
            <a:picLocks noChangeAspect="1"/>
          </p:cNvPicPr>
          <p:nvPr/>
        </p:nvPicPr>
        <p:blipFill>
          <a:blip r:embed="rId5" cstate="screen">
            <a:lum bright="-8000" contrast="2000"/>
          </a:blip>
          <a:srcRect/>
          <a:stretch>
            <a:fillRect/>
          </a:stretch>
        </p:blipFill>
        <p:spPr bwMode="auto">
          <a:xfrm>
            <a:off x="1785938" y="4286250"/>
            <a:ext cx="3143250" cy="222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tl" rotWithShape="0">
              <a:srgbClr val="000000">
                <a:alpha val="70000"/>
              </a:srgbClr>
            </a:outerShdw>
          </a:effectLst>
        </p:spPr>
      </p:pic>
      <p:pic>
        <p:nvPicPr>
          <p:cNvPr id="55302" name="Picture 6"/>
          <p:cNvPicPr>
            <a:picLocks noChangeAspect="1" noChangeArrowheads="1"/>
          </p:cNvPicPr>
          <p:nvPr/>
        </p:nvPicPr>
        <p:blipFill>
          <a:blip r:embed="rId6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2138" y="1700213"/>
            <a:ext cx="191135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7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J0382947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357688" y="2571750"/>
            <a:ext cx="3687762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tl" rotWithShape="0">
              <a:srgbClr val="000000">
                <a:alpha val="70000"/>
              </a:srgbClr>
            </a:outerShdw>
          </a:effectLst>
        </p:spPr>
      </p:pic>
      <p:pic>
        <p:nvPicPr>
          <p:cNvPr id="3" name="Рисунок 2" descr="PH02749G.GIF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000125" y="1571625"/>
            <a:ext cx="2895600" cy="42862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Заголовок 4"/>
          <p:cNvPicPr>
            <a:picLocks noGrp="1" noChangeArrowheads="1"/>
          </p:cNvPicPr>
          <p:nvPr>
            <p:ph type="title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0850" y="781050"/>
            <a:ext cx="8242300" cy="620713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Вод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Вода</Template>
  <TotalTime>531</TotalTime>
  <Words>9</Words>
  <Application>Microsoft Office PowerPoint</Application>
  <PresentationFormat>Экран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1_Вода</vt:lpstr>
      <vt:lpstr>      Презентация к интегрированному уроку по окружающему миру.  Где в жизни человека встречается растворимость веществ в воде. Учитель начальных классов Гладких М.В.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Admin</cp:lastModifiedBy>
  <cp:revision>58</cp:revision>
  <dcterms:created xsi:type="dcterms:W3CDTF">2011-11-27T08:18:00Z</dcterms:created>
  <dcterms:modified xsi:type="dcterms:W3CDTF">2012-10-02T02:57:57Z</dcterms:modified>
</cp:coreProperties>
</file>