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9" r:id="rId3"/>
    <p:sldId id="256" r:id="rId4"/>
    <p:sldId id="264" r:id="rId5"/>
    <p:sldId id="265" r:id="rId6"/>
    <p:sldId id="289" r:id="rId7"/>
    <p:sldId id="260" r:id="rId8"/>
    <p:sldId id="291" r:id="rId9"/>
    <p:sldId id="270" r:id="rId10"/>
    <p:sldId id="293" r:id="rId11"/>
    <p:sldId id="258" r:id="rId12"/>
    <p:sldId id="261" r:id="rId13"/>
    <p:sldId id="272" r:id="rId14"/>
    <p:sldId id="273" r:id="rId15"/>
    <p:sldId id="294" r:id="rId16"/>
    <p:sldId id="295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63" d="100"/>
          <a:sy n="63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6.1730115415347023E-2"/>
          <c:y val="3.4943719578785254E-2"/>
          <c:w val="0.91117357427002643"/>
          <c:h val="0.784789899699673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 2014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78 %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 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22</c:v>
                </c:pt>
                <c:pt idx="2">
                  <c:v>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 2014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61 %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 низкий уровень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61</c:v>
                </c:pt>
                <c:pt idx="2">
                  <c:v>28</c:v>
                </c:pt>
              </c:numCache>
            </c:numRef>
          </c:val>
        </c:ser>
        <c:dLbls>
          <c:showVal val="1"/>
        </c:dLbls>
        <c:gapWidth val="75"/>
        <c:axId val="89708416"/>
        <c:axId val="89709952"/>
      </c:barChart>
      <c:catAx>
        <c:axId val="89708416"/>
        <c:scaling>
          <c:orientation val="minMax"/>
        </c:scaling>
        <c:axPos val="b"/>
        <c:numFmt formatCode="General" sourceLinked="1"/>
        <c:majorTickMark val="none"/>
        <c:tickLblPos val="nextTo"/>
        <c:crossAx val="89709952"/>
        <c:crosses val="autoZero"/>
        <c:auto val="1"/>
        <c:lblAlgn val="ctr"/>
        <c:lblOffset val="100"/>
      </c:catAx>
      <c:valAx>
        <c:axId val="89709952"/>
        <c:scaling>
          <c:orientation val="minMax"/>
        </c:scaling>
        <c:axPos val="l"/>
        <c:numFmt formatCode="General" sourceLinked="1"/>
        <c:majorTickMark val="none"/>
        <c:tickLblPos val="nextTo"/>
        <c:crossAx val="89708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097879496733646"/>
          <c:y val="0.91547443802540474"/>
          <c:w val="0.5180424100653277"/>
          <c:h val="7.4169157972346592E-2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6.1730115415347002E-2"/>
          <c:y val="3.4943719578785247E-2"/>
          <c:w val="0.91117357427002643"/>
          <c:h val="0.784789899699673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 2014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0 %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 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</a:t>
                    </a:r>
                    <a:r>
                      <a:rPr lang="en-US" dirty="0" smtClean="0"/>
                      <a:t> 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 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 2014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 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</a:t>
                    </a:r>
                    <a:r>
                      <a:rPr lang="en-US" dirty="0" smtClean="0"/>
                      <a:t> 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</a:t>
                    </a:r>
                    <a:r>
                      <a:rPr lang="en-US" dirty="0" smtClean="0"/>
                      <a:t> 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 низкий уровень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59</c:v>
                </c:pt>
                <c:pt idx="2">
                  <c:v>33</c:v>
                </c:pt>
              </c:numCache>
            </c:numRef>
          </c:val>
        </c:ser>
        <c:dLbls>
          <c:showVal val="1"/>
        </c:dLbls>
        <c:gapWidth val="75"/>
        <c:axId val="89773184"/>
        <c:axId val="89774720"/>
      </c:barChart>
      <c:catAx>
        <c:axId val="89773184"/>
        <c:scaling>
          <c:orientation val="minMax"/>
        </c:scaling>
        <c:axPos val="b"/>
        <c:numFmt formatCode="General" sourceLinked="1"/>
        <c:majorTickMark val="none"/>
        <c:tickLblPos val="nextTo"/>
        <c:crossAx val="89774720"/>
        <c:crosses val="autoZero"/>
        <c:auto val="1"/>
        <c:lblAlgn val="ctr"/>
        <c:lblOffset val="100"/>
      </c:catAx>
      <c:valAx>
        <c:axId val="89774720"/>
        <c:scaling>
          <c:orientation val="minMax"/>
        </c:scaling>
        <c:axPos val="l"/>
        <c:numFmt formatCode="General" sourceLinked="1"/>
        <c:majorTickMark val="none"/>
        <c:tickLblPos val="nextTo"/>
        <c:crossAx val="8977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097879496733646"/>
          <c:y val="0.91547443802540474"/>
          <c:w val="0.5180424100653277"/>
          <c:h val="7.4169157972346592E-2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18.05.2015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k.ru/video/8463713731" TargetMode="External"/><Relationship Id="rId2" Type="http://schemas.openxmlformats.org/officeDocument/2006/relationships/hyperlink" Target="http://www.youtube.com/watch?v=1S6_zfX2kBw&amp;feature=em-upload_owne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olnet.ee/holidays/s9_17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ata.7373@mail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9792" y="4797152"/>
            <a:ext cx="60831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 проекта: Мельнова Н.С.</a:t>
            </a:r>
          </a:p>
          <a:p>
            <a:pPr algn="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педагог-психолог высшей квалификационной категории</a:t>
            </a:r>
          </a:p>
          <a:p>
            <a:pPr algn="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Соавтор проекта: Новикова Е.А.</a:t>
            </a:r>
          </a:p>
          <a:p>
            <a:pPr algn="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466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ДЛЯ ОБУЧАЮЩИХСЯ С ОГРАНИЧЕННЫМИ ВОЗМОЖНОСТЯМИ ЗДОРОВЬЯ «КОРРЕКЦИОННАЯ ОБЩЕОБРАЗОВАТЕЛЬНАЯ НАЧАЛЬНАЯ ШКОЛА-ДЕТСКИЙ САД»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42088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 ПО ДУХОВНО-НРАВСТВЕННОМУ ВОСПИТАНИЮ СТАРШИХ ДОШКОЛЬНИКОВ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«МОЯ ЛЮБИМАЯ МАМОЧКА»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609329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Куса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528" y="437176"/>
            <a:ext cx="842493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 ИНФОРМАЦИЯ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проведения итогового мероприятия проекта: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праздник, посвященный  дню Матери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итогового мероприятия проекта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праздника «Моя любимая мамочка»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Показ видеоролика о мамах и детях группы «Всем мамам посвящается»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-презентация мультфильма, созданного совместно дети-родители-педагоги «Сказка для мамочки»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 проекта: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детей-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«Портрет мамы»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педагогов- методическое и предметное обеспечение образовательного процесса: конспекты, дидактические игры, альбом «Профессия моей мамы». Выставка рисунков «Портрет мамы»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родителей - оформление  листа в альбоме «Профессия моей мамы»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социальных партнеров 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 - практическая встреча в районной детской библиотеке «Моя мамочка самая лучшая», сюжет о  ходе проекта по Кусинскому телевидению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видеоролик о мамах и детях группы «Всем мамам посвящается»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мультфильм «Сказка для мамочки»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www.youtube.com/watch?v=1S6_zfX2kBw&amp;feature=em-upload_owner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http://ok.ru/video/8463713731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сказки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взят с портала «Солнышко»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http://www.solnet.ee/holidays/s9_17.html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188640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УЧЕБНО-МЕТОДИЧЕСКИЕ МАТЕРИАЛЫ</a:t>
            </a:r>
          </a:p>
          <a:p>
            <a:pPr marL="228600" indent="-228600"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Александрова Е.Ю., Гордеева Е.П., Постникова М.П., Попова Г.П. «Система патриотического воспитания в ДОУ». -Волгоград, 2007.-215с.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Битютская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Н.П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«Система педагогического проектирования : опыт работы, проекты» / авт.-сост. Н. П.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Битютская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- Волгоград : ООО «Учитель», 2013. - 207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по программе «От рождения до школы» под редакцией Н.Е.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Т.С. Комаровой, М. А. Васильевой. Старшая группа/ авт.сост. В.Н. Мезенцева, О.П.Власенко. -Волгоград: ООО « Учитель», 2011.-95с.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Гербова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В.В. Занятия по развитию речи в старшей группе детского сада. – М.: Мозаика-синтез, 2010.-157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Давыдова О.И., Майер А.А.,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Богославец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Л.Г. Проекты в работе с семьей Методическое пособие. – М.: ТЦ Сфера, 2012.-113 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Деркунская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В.А. «Проектная деятельность дошкольников».- М.: Центр педагогического образования, 2012. – 146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Краснощекова Н.В. Сюжетно- ролевые игры для детей дошкольного возраста.- Ростов- на- Дону: Феникс,2012.-89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Кукушкина Е.Ю., Самсонова Л.В. Играем и учимся дружить. Социализация в детском саду. – М.: ТЦ Сфера, 2013.-128с.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Меремьянина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О.Р. «Развитие социальных навыков детей 5-7 лет».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Волгоград : ООО «Учитель», 2013. - 142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Михеева Е.В. «Современные технологии обучения дошкольников». . - Волгоград : ООО «Учитель», 2014. - 223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Никитина А.В. «Занятия по развитию речи и ознакомлению с окружающим с детьми 6-7 лет».-М.: КАРО, 2012.-144 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Полякевич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Ю.В., Осинина Г.Н.   «Формирование коммуникативных навыков у детей 3-7 лет».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Волгоград : ООО «Учитель», 2014. - 160 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рождения до школы. Примерная основная общеобразовательная программа дошкольного образования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вариант) /Под ред. Н.Е,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Т.С. Комаровой, М.А. Васильевой – М.: МОЗАИКА-СИНТЕЗ, 2014.-368с.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Сахипова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З.Г. Читаем детям.- Ленинград: Просвещение, 1987.-305с.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Современные технологии обучения дошкольников/авт.-сост. Е.В.Михеева. – Волгоград: ООО «Учитель», 2013.-163с.</a:t>
            </a:r>
          </a:p>
          <a:p>
            <a:pPr lvl="0"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Сыпченко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Е.А. Инновационные педагогические технологии. Метод проектов в ДОУ. – СПб.: ООО “ИЗДАТЕЛЬСТВО “ДЕТСТВО – ПРЕСС”, 2012.-96с.</a:t>
            </a:r>
          </a:p>
          <a:p>
            <a:pPr lvl="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Шорыгина Т.А. Профессии какие они?. – М.:  ГНОМ и Д, 2010.-96с.</a:t>
            </a:r>
          </a:p>
          <a:p>
            <a:pPr lvl="0"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СПИСОК ЛИТЕРАТУРЫ ДЛЯ ЧТЕНИЯ И МЕДИА-РЕСУРСЫ СМОТРИ В ПРИЛОЖЕНИИ.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КОНЦЕПЦИЯ ПРОДУКТА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/>
          <a:lstStyle/>
          <a:p>
            <a:pPr marL="449263" eaLnBrk="1" hangingPunct="1">
              <a:buNone/>
            </a:pPr>
            <a:endParaRPr lang="ru-RU" alt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49263" eaLnBrk="1" hangingPunct="1">
              <a:buNone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: группа воспитанников 6-7 лет</a:t>
            </a:r>
          </a:p>
          <a:p>
            <a:pPr marL="449263">
              <a:buNone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формы и методы воспитания и образования старших дошкольников.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Вопросы проекта: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«На сколько дети хорошо знают свою маму?»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Фамилия , Имя, Отчество мамы. Сколько лет маме?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-Где и кем работает?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-Чем увлекается в свободное время?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-Какое любимое блюдо?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-Какой любимый цвет?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-Где любит гулять мама?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-Как ласково можно назвать маму? Ты ей говоришь такие слова?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-Что надо делать, если мама тебя о чем-то просит?</a:t>
            </a:r>
          </a:p>
          <a:p>
            <a:pPr marL="449263"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70485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 НАСКОЛЬКО ДЕТИ ХОРОШО ЗНАЮТ СВОЮ МАМУ?»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Определить уровень знаний детей, умение последовательно высказывать свою точку зрения в ответе на последовательный вопрос.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Ход проведения: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Беседа. Педагог предлагает ответить на нижеперечисленные вопросы.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результатов: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Высокий уровень (3 балла)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полными предложениями, логично и последовательно отвечает на вопросы. Может рассказать о том, что нового он узнал. Ребёнок выражает свое отношение к тому, о чем говорит.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Средний уровень (2 балла)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не всегда связно отвечает на поставленные вопросы. Ему требуется помощь, подсказка педагога, вспомогательные вопросы.  Ответы дают без рассуждений и объяснений, речь с ограниченным запасом слов, не оперируют предметными терминами.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Низкий уровень (1 балл)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затрудняется отвечать на поставленные вопросы. Помощь педагога и вспомогательные вопросы не оказывают значимого влияния на ответы, дети часто отмалчиваются. Речь односложная, с ограниченным запасом слов, не используют предметные термины.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7872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7667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СВОДНАЯ ДИАГРАММА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 НАСКОЛЬКО ДЕТИ ХОРОШО ЗНАЮТ СВОЮ МАМУ?»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(ОКТЯБРЬ-НОЯБРЬ  2014 г.)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77686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Оценивание уровня применения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детей старшего дошкольного возраста с ОВЗ при создании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мультпроекта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Определить   уровень знаний детей по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Наблюдение.  </a:t>
            </a:r>
          </a:p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результатов: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уровень.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активно участвовал в ходе проекта: придумал и изобразил к сюжету фильма 4 различных  объекта, участвовал в съёмке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озвучке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мультфильма. (3 балла)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уровень.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участвовал в проекте с желанием: срисовал и изобразил  3 – 4  персонажа, участвовал только в съёмке и перекладке мультфильма. (2 балла)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Низкий уровень.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смог изобразить только один предмет или не смог вовсе, участвовал только  в съёмке . (1 балл)</a:t>
            </a:r>
          </a:p>
          <a:p>
            <a:r>
              <a:rPr lang="ru-RU" sz="1600" dirty="0" smtClean="0"/>
              <a:t> 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7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7872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76672"/>
            <a:ext cx="77768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СВОДНАЯ ДИАГРАММА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«РЕЗУЛЬТАТЫ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ЗНАНИЙ ДЕТЕЙ ПО ИКТ-КОМПЕТЕНТНОСТИ  ДЕТЕЙ СТАРШЕГО ДОШКОЛЬНОГО ВОЗРАСТА»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(ОКТЯБРЬ-НОЯБРЬ  2014 г.)</a:t>
            </a:r>
          </a:p>
        </p:txBody>
      </p:sp>
    </p:spTree>
    <p:extLst>
      <p:ext uri="{BB962C8B-B14F-4D97-AF65-F5344CB8AC3E}">
        <p14:creationId xmlns="" xmlns:p14="http://schemas.microsoft.com/office/powerpoint/2010/main" val="608577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920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Реализация данного проекта оказала действенное влияние на:</a:t>
            </a:r>
          </a:p>
          <a:p>
            <a:pPr algn="ctr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Обогащение знаний детей о роли мамы в их жизни, через раскрытие образа матери в стихах, в живописи, художественной литературе.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Осознание  доброго, заботливого отношения мамы к себе.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Дети стали более чуткими и уважительными по отношению к маме.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Появление желания больше знать о маме (профессия, увлечения, что любит),помогать и не огорчать родного человека.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Благодаря взаимодействию детей и родителей в данном проекте, отношения в семье стали более теплыми (по отзывам родителей)</a:t>
            </a:r>
          </a:p>
          <a:p>
            <a:pPr>
              <a:buFont typeface="Arial" pitchFamily="34" charset="0"/>
              <a:buChar char="•"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 eaLnBrk="1" hangingPunct="1">
              <a:buFont typeface="Georgia" pitchFamily="18" charset="0"/>
              <a:buNone/>
            </a:pPr>
            <a:endParaRPr lang="ru-RU" altLang="ru-RU" b="1" dirty="0" smtClean="0"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endParaRPr lang="ru-RU" altLang="ru-RU" b="1" dirty="0" smtClean="0">
              <a:cs typeface="Times New Roman" pitchFamily="18" charset="0"/>
            </a:endParaRP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АВТОРЫ ПРОЕКТА</a:t>
            </a:r>
          </a:p>
          <a:p>
            <a:pPr marL="44450" indent="0" algn="ctr" eaLnBrk="1" hangingPunct="1">
              <a:buFont typeface="Georgia" pitchFamily="18" charset="0"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altLang="ru-RU" b="1" dirty="0" err="1" smtClean="0">
                <a:latin typeface="Times New Roman" pitchFamily="18" charset="0"/>
                <a:cs typeface="Times New Roman" pitchFamily="18" charset="0"/>
              </a:rPr>
              <a:t>Мельнова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Наталья Сергеевна,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педагог-психолог, высшая квалификационная категория, стаж работы 22 года. Награждена Почётной грамотой Министерства образования РФ.  Наталья Сергеевна трепетно относится к детям, ее кредо «Понять. Принять. Полюбить. Развить и научить».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Новикова Елена Алексеевна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воспитатель, первая квалификационная категория, стаж работы 9 лет.  Елена Алексеевна является активным участником всероссийских, областных, районных конкурсов и фестивалей.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Педагогическое кредо: «Научить ребенка быть счастливым нельзя, но воспитать его так, чтобы он стал счастливым можно.»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N:\Е.А\МС(К)ОУ\images\img_02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90" y="920354"/>
            <a:ext cx="5345572" cy="40091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5013176"/>
            <a:ext cx="7560840" cy="1240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1200" b="1" i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ДЛЯ ОБУЧАЮЩИХСЯ С ОГРАНИЧЕННЫМИ ВОЗМОЖНОСТЯМИ ЗДОРОВЬЯ «КОРРЕКЦИОННАЯ ОБЩЕОБРАЗОВАТЕЛЬНАЯ НАЧАЛЬНАЯ ШКОЛА-ДЕТСКИЙ САД» 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Вокзальная ул., д.11, Куса г., Челябинская область, 456940. 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Тел./факс (351.54) 3-02-44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14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altLang="ru-RU" sz="1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1400" smtClean="0">
                <a:latin typeface="Times New Roman" pitchFamily="18" charset="0"/>
                <a:cs typeface="Times New Roman" pitchFamily="18" charset="0"/>
                <a:hlinkClick r:id="rId3"/>
              </a:rPr>
              <a:t>nata.7373@mail.ru</a:t>
            </a:r>
            <a:r>
              <a:rPr lang="en-US" altLang="ru-RU" sz="1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0466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КОНТАКТНАЯ  ИНФОРМАЦИЯ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Название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по духовно-нравственному воспитанию старших дошкольников «Моя любимая мамочка»</a:t>
            </a:r>
          </a:p>
          <a:p>
            <a:pPr algn="just"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Проект  охватывает следующие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предметные области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 социально-коммуникативное развитие, познавательно-речевое развитие, художественно-эстетическое  развитие.</a:t>
            </a:r>
          </a:p>
          <a:p>
            <a:pPr algn="just" eaLnBrk="1" hangingPunct="1"/>
            <a:r>
              <a:rPr lang="ru-RU" alt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ходе  у детей происходит  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 чувства глубокой любви и привязанности к самому близкому и родному человеку – маме.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0000"/>
              </a:lnSpc>
              <a:buNone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Ключевые слова: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мама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любовь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забота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помощь</a:t>
            </a:r>
          </a:p>
          <a:p>
            <a:pPr algn="just">
              <a:buNone/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</a:p>
          <a:p>
            <a:pPr algn="just"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Дети старшей группы (5-6 лет) 9 человек. Дети подготовительной группы (6-8 лет)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человек. Всего 18  детей с ограниченными возможностями здоровья, из них 5 детей инвалидов.  </a:t>
            </a:r>
          </a:p>
          <a:p>
            <a:pPr algn="just" eaLnBrk="1" hangingPunct="1">
              <a:lnSpc>
                <a:spcPct val="100000"/>
              </a:lnSpc>
            </a:pPr>
            <a:endParaRPr lang="ru-RU" alt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620688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Продолжительность проекта: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краткосрочный ( октябрь 2014- ноябрь 2014г.)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интегративный, информационно-практический, творческий. 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По характеру содержания: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ребенок, родители,  уважение, забота и помощь, творческое начало.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По характеру координации: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открытый.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По количеству участников: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групповой, коллективный.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Участники проекта (взрослые, дети):</a:t>
            </a:r>
          </a:p>
          <a:p>
            <a:pPr algn="just">
              <a:buFontTx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дети старшей, подготовительной группы;</a:t>
            </a:r>
          </a:p>
          <a:p>
            <a:pPr algn="just">
              <a:buFontTx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педагог-психолог;</a:t>
            </a:r>
          </a:p>
          <a:p>
            <a:pPr algn="just">
              <a:buFontTx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воспитатель ; </a:t>
            </a:r>
          </a:p>
          <a:p>
            <a:pPr algn="just">
              <a:buFontTx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родители; </a:t>
            </a:r>
          </a:p>
          <a:p>
            <a:pPr algn="just">
              <a:buFontTx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руководитель.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Социальные партнеры: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районная детская библиотека;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телевидение «Куса -ТВ».</a:t>
            </a: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69269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ПАСПОРТ ПРОЕКТА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085184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eaLnBrk="1" fontAlgn="t" hangingPunct="1">
              <a:spcBef>
                <a:spcPts val="75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у детей старшего дошкольного возраста с ОВЗ чувства глубокой любви и привязанности к самому близкому и родному человеку – маме, а также формирование творческой активности детей через привитие интереса  к анимационному искусству.</a:t>
            </a:r>
            <a:endParaRPr lang="ru-RU" altLang="ru-RU" sz="16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685800" eaLnBrk="1" fontAlgn="t" hangingPunct="1">
              <a:spcBef>
                <a:spcPts val="0"/>
              </a:spcBef>
            </a:pPr>
            <a:r>
              <a:rPr lang="ru-RU" altLang="ru-RU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381328"/>
          </a:xfrm>
        </p:spPr>
        <p:txBody>
          <a:bodyPr/>
          <a:lstStyle/>
          <a:p>
            <a:pPr marL="3600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ЗАДАЧИ ДЛЯ ПЕДАГОГА:</a:t>
            </a:r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1.Повышение своего научно-методического, теоретического и практического уровня в области формирования духовно-нравственно направления у детей старшего дошкольного возраста на основании опыта других специалистов, работающих по этой теме, создание своего опыта в этом направлении;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2.Сплочение коллектива воспитанников и родителей посредством  совместных мероприятий.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ЗАДАЧИ ДЛЯ ДЕТЕЙ:</a:t>
            </a:r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1.Дать детям представление об истории возникновения  праздника дня Матери, приобщать к русской праздничной культуре;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2. Формировать представление о значимости мамы в жизни человека и о том, что  любовь выражается в заботе о своих родных;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3.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Обогатить знания детей о том, как заботятся мамы животных о своих детенышах в природе;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4.Познакомить воспитанников  с профессиями своих мам и об их увлечениях в свободное время;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5.Расширять представления детей о чувствах человека через образ матери в искусстве (музыка, живопись, православная и др. культура, поэзия, кино, анимация), передавать их внутренний мир и выражать </a:t>
            </a:r>
            <a:r>
              <a:rPr lang="ru-RU" sz="1600" dirty="0" smtClean="0"/>
              <a:t>своё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ru-RU" sz="1600" dirty="0" smtClean="0"/>
              <a:t>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маме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создание портрета;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6. Формировать ИКТ-компетентность у детей с ОВЗ; 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7. Развивать творческие способности детей с ОВЗ;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8.Формировать умение понимать других людей, развивать и корректировать коммуникативные качества личности, навыки конструктивного общения;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9. Воспитывать уважение и любовь детей к матери - хранительнице домашнего очага, желание помогать маме в её работе по дому, радовать её хорошими поступками, говорить ласковые слова маме;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10. Укреплять семейные отношения через совместную творческую деятельность.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Соблюдать охранительный режим при работе с компьютером.</a:t>
            </a:r>
          </a:p>
          <a:p>
            <a:pPr marL="360000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buNone/>
            </a:pPr>
            <a:r>
              <a:rPr lang="ru-RU" sz="1200" dirty="0" smtClean="0"/>
              <a:t> </a:t>
            </a:r>
          </a:p>
          <a:p>
            <a:pPr marL="360000">
              <a:buNone/>
            </a:pPr>
            <a:endParaRPr lang="ru-RU" sz="1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/>
          <a:lstStyle/>
          <a:p>
            <a:pPr marL="36000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ЗАДАЧИ ДЛЯ РОДИТЕЛЕЙ: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1.Расширять знания детей о профессии мамы через оформление  листа  в альбом «Профессия моей мамы»; 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2.Закреплять знания детей о важности и значимости мамы  через  беседы, чтение литературных произведений, рисование рисунков по данной теме, подготовку героев выбранного сюжета, участие в совместных мероприятиях. 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ЗАДАЧИ ДЛЯ СОЦИАЛЬНЫХ ПАРТНЕРОВ </a:t>
            </a:r>
          </a:p>
          <a:p>
            <a:pPr marL="360000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Районная детская библиотека 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1.Пропагандировать историю возникновения  праздника дня Матери, приобщать к русской праздничной культуре;</a:t>
            </a:r>
          </a:p>
          <a:p>
            <a:pPr marL="360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Формировать представление о значимости мамы в жизни человека.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Телевидение «Куса -ТВ»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1.Пропагандировать историю развития телевидения в Кусинском районе через освещение экскурсии детей на студию , продолжение сотрудничества</a:t>
            </a:r>
          </a:p>
          <a:p>
            <a:pPr algn="just">
              <a:buNone/>
              <a:defRPr/>
            </a:pPr>
            <a:r>
              <a:rPr lang="ru-RU" altLang="ru-RU" sz="1600" b="1" u="sng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Информационные технологии:</a:t>
            </a:r>
          </a:p>
          <a:p>
            <a:pPr algn="just">
              <a:defRPr/>
            </a:pPr>
            <a:r>
              <a:rPr lang="ru-RU" altLang="ru-RU" sz="1600" b="1" u="sng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Технологии — оборудование:</a:t>
            </a:r>
            <a:r>
              <a:rPr lang="ru-RU" altLang="ru-RU" sz="16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фотоаппарат, лазерный диск, компьютер(</a:t>
            </a:r>
            <a:r>
              <a:rPr lang="ru-RU" altLang="ru-RU" sz="16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ы</a:t>
            </a:r>
            <a:r>
              <a:rPr lang="ru-RU" altLang="ru-RU" sz="16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), принтер, видеокамера, цифровая камера, проекционная система, </a:t>
            </a:r>
            <a:r>
              <a:rPr lang="en-US" altLang="ru-RU" sz="16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DVD</a:t>
            </a:r>
            <a:r>
              <a:rPr lang="ru-RU" altLang="ru-RU" sz="16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-проигрыватель, сканер, другие типы </a:t>
            </a:r>
            <a:r>
              <a:rPr lang="ru-RU" altLang="ru-RU" sz="16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интернет-соединений</a:t>
            </a:r>
            <a:r>
              <a:rPr lang="ru-RU" altLang="ru-RU" sz="16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Технологии — программное обеспечение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программы обработки изображений,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веб-браузер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текстовые редакторы,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системы, другие справочники на CD-ROM</a:t>
            </a:r>
          </a:p>
          <a:p>
            <a:pPr algn="just">
              <a:defRPr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Материалы на печатной основе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	Фотографии, альбомы, буклеты.</a:t>
            </a:r>
          </a:p>
          <a:p>
            <a:pPr algn="just">
              <a:defRPr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Риски: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 детей носят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осознанный характер; часть родителей не готова к сотрудничеству.</a:t>
            </a:r>
            <a:endParaRPr lang="ru-RU" alt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 том, что он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развития детей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 на уважительное отношение, помощь и заботу к самому дорогому и близкому в жизни каждого ребенка-маме.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Духовно-нравственное воспитание старших дошкольников  будет формироваться  через изучение  образа матери в искусстве (художники изображали образ матери на иконах, к которым люди обращались с просьбами, молитвами (образ матери с младенцем называют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Мадонной, изображение иконы с  изображением Божьей Матери),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литературе, музыке (о маме написано много песен, рассказов и  стихов) и народной мудрости (пословицы и поговорки). Впечатления полученные от восприятия искусства, литературного и музыкального творчества, побуждают детей попробовать себя в роли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художника-портретистов,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отразив свои чувства и представления о маме. Эмоциональные переживания связанные с образом матери, способствуют проявлению чувства любви  и заботы, желание помогать маме в её работе по дому, радовать её хорошими поступками, говорить ласковые слова маме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Поэтому мы стремимся не только дать детям необходимую сумму знаний, как уважительно и заботливо относится к маме, но и в практических игровых ситуациях, через решение проблемных ситуаций и этические беседы. Также закрепим поведенческие  действия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путем развития творчества, через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мульттерапию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мультфильма совместно со взрослыми:  выбор сюжета, рисование героев и фона, вырезание, съемка, озвучка, монтаж. 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акцент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команде, и познания основ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ИКТ-компетентности.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и есть его оригинальность.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4450" indent="0" algn="just" eaLnBrk="1" hangingPunct="1">
              <a:buFont typeface="Georgia" pitchFamily="18" charset="0"/>
              <a:buNone/>
            </a:pPr>
            <a:endParaRPr lang="ru-RU" alt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Авторы проекта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altLang="ru-RU" sz="1400" b="1" dirty="0" err="1" smtClean="0">
                <a:latin typeface="Times New Roman" pitchFamily="18" charset="0"/>
                <a:cs typeface="Times New Roman" pitchFamily="18" charset="0"/>
              </a:rPr>
              <a:t>Мельнова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Наталья Сергеевна,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педагог-психолог, высшая квалификационная категория, стаж работы 22 года.  МБОУ КОНШ-ДС, город Куса, Челябинская область.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Новикова Елена Алексеевна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, воспитатель, первая квалификационная категория, стаж работы 9 лет. МБОУ КОНШ-ДС, город Куса, Челябинская область.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894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Важнейшей целью современного отечественного образования и одной из приоритетных задач общества и государства является воспитание и развитие высоконравственного, ответственного, творческого, инициативного, компетентного гражданина России.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Духовно-нравственное развитие и воспитание детей дошкольного возраста, является первостепенной задачей современной образовательной системы и представляет собой важный компонент социального заказа для образования.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Мама считается хранительницей семьи и  играет важную роль в жизни человека. Развитие отношений между ребёнком дошкольного возраста и матерью имеет большое значение для развития личности ребёнка. К сожалению, дети мало знают о своих мамах (И.О; профессии, увлечения), часто не знакомы с такими понятиями, как забота, сочувствие, сопереживание, щедрость, помощь, благодарность, принимают все как должное.  Любовь и уважение к матери делает людей благородными, порядочными и достойными уважения, т.е. духовно-нравственными.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Мультпроект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синтезом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педагогического подхода, психологических методик групповой работы, арт-терапии и анимационных технологий, дающих в совокупности синергетический эффект. 	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Посредством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коллективного создания мультфильмов дети  с ОВЗ творчески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самореализовываются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и оживляют свои представления о мире, учатся взаимодействовать друг с другом и со взрослыми, а также   овладевают  ИКТ-компетентностью.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В ходе проекта соблюдались возрастные и психологические особенности детей: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учитывались временные ограничения,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расстояние до экрана при работе с компьютером,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ведущим видом деятельности была игра,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осуществлялся  деятельностный подход,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время, затраченное на мероприятия проекта не превышало 30 минут,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смена видов деятельности,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использовались здоровьесберегающие технологии, </a:t>
            </a:r>
          </a:p>
          <a:p>
            <a:pPr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применялись 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 физминутки, офтальмологические паузы и др.</a:t>
            </a: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Были подготовлены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материалы для дифференцированного обучения для детей-инвалидов:</a:t>
            </a: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Дети с проблемами восприятия и усвоения материала (Ангелина, Варвара, Марина)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</a:endParaRP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-Совместно с родителями раскрасить и вырезать понравившихся персонажей выбранной сказки</a:t>
            </a: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Дети  с расстройствами </a:t>
            </a:r>
            <a:r>
              <a:rPr lang="ru-RU" altLang="ru-RU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аутистического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спектра (Софья, Валерия)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</a:endParaRP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-Чтение  художественной литературы в стихах (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ритмирование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),</a:t>
            </a:r>
          </a:p>
          <a:p>
            <a:pPr defTabSz="685800" eaLnBrk="1" fontAlgn="t" hangingPunct="1">
              <a:spcBef>
                <a:spcPts val="0"/>
              </a:spcBef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-Раскраска «цветок»  цвет  желтый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93304"/>
            <a:ext cx="8229600" cy="626469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1.Обогатятся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знания детей о роли мамы в их жизни, ее профессии и интересах, через раскрытие образа матери в стихах, в живописи, художественной литературе и в православной культуре.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2.Сформируется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заботливое, чуткое, уважительное отношение к родным людям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3.Сформируется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желание помогать и не огорчать родного человека, осознание детьми доброго, заботливого отношения к маме.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4.Сформируется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(начнет формироваться) умение понимать других людей, разовьются и скорректируются коммуникативные качества личности, навыки конструктивного общения;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5.Разовьются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начальные основы ИКТ-компетентности и  творческих способностей детей.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6.Укрепятся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отношения в семье через совместную деятельность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7.Знают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соблюдают охранительный режим при работе с компьютером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Для педагогов: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Координация деятельности по созданию альбома «Профессия моей мамы» между родителями и педагогами.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Для родителей: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1.Гармонизация, преемственность воспитательно-образовательного процесса, обеспечивающего духовно-нравственное воспитание   детей.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2.Улучшение взаимопонимания  родителей  и детей на основе общей совместной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ля социальных партнеров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1.Пропаганда истории возникновения  праздника дня Матери, приобщение воспитанников ОУ к русской праздничной культуре;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2.Расширение взаимодействия с социальными партнерами проекта, продолжение сотрудничества.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1110</Words>
  <Application>Microsoft Office PowerPoint</Application>
  <PresentationFormat>Экран (4:3)</PresentationFormat>
  <Paragraphs>238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АКТУАЛЬНОСТЬ</vt:lpstr>
      <vt:lpstr>Слайд 8</vt:lpstr>
      <vt:lpstr>ОЖИДАЕМЫЕ РЕЗУЛЬТАТЫ</vt:lpstr>
      <vt:lpstr>Слайд 10</vt:lpstr>
      <vt:lpstr>Слайд 11</vt:lpstr>
      <vt:lpstr>КОНЦЕПЦИЯ ПРОДУКТА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93</cp:revision>
  <dcterms:created xsi:type="dcterms:W3CDTF">2014-06-24T15:51:35Z</dcterms:created>
  <dcterms:modified xsi:type="dcterms:W3CDTF">2015-05-18T14:04:16Z</dcterms:modified>
</cp:coreProperties>
</file>