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1" r:id="rId2"/>
    <p:sldId id="256" r:id="rId3"/>
    <p:sldId id="280" r:id="rId4"/>
    <p:sldId id="285" r:id="rId5"/>
    <p:sldId id="282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95" r:id="rId14"/>
    <p:sldId id="294" r:id="rId15"/>
    <p:sldId id="293" r:id="rId16"/>
    <p:sldId id="292" r:id="rId17"/>
    <p:sldId id="291" r:id="rId18"/>
    <p:sldId id="29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7635"/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47" autoAdjust="0"/>
    <p:restoredTop sz="94660"/>
  </p:normalViewPr>
  <p:slideViewPr>
    <p:cSldViewPr snapToGrid="0">
      <p:cViewPr>
        <p:scale>
          <a:sx n="66" d="100"/>
          <a:sy n="66" d="100"/>
        </p:scale>
        <p:origin x="-89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509486" y="899885"/>
            <a:ext cx="9257726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Интерактивная игра типа «Лабиринт»</a:t>
            </a:r>
          </a:p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«Определи часть речи»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Русский язык </a:t>
            </a:r>
          </a:p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5 класс</a:t>
            </a:r>
          </a:p>
          <a:p>
            <a:pPr algn="ctr"/>
            <a:endParaRPr lang="ru-RU" sz="4000" b="1" dirty="0" smtClean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Автор: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Бречко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 Н.Н.</a:t>
            </a:r>
          </a:p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у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Monotype Corsiva" pitchFamily="66" charset="0"/>
              </a:rPr>
              <a:t>читель-дефектолог МКОУ «СОШ с.Айлино» 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смеётся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13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7029" y="2452914"/>
            <a:ext cx="2757714" cy="32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бусы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2ю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7568" y="2656114"/>
            <a:ext cx="3335232" cy="290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лес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2ю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33912" y="2830286"/>
            <a:ext cx="3426659" cy="267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вкусный</a:t>
            </a: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3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www.clipartmax.com/png/middle/179-1799850_birthday-cake-transparent-png-clip-art-image-birthday-cake-transparent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7664" y="2409371"/>
            <a:ext cx="357548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грузит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Б20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75857" y="2539999"/>
            <a:ext cx="3175000" cy="301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барабанит</a:t>
            </a: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0357071a0e4c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6971" y="2307772"/>
            <a:ext cx="2699658" cy="322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колючий</a:t>
            </a: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3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cdn.clipart.email/db6247e5d020cf5bd9a495a979971a8d_free-cute-cactus-clipart-imageillustoon_960-960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7541" y="2438400"/>
            <a:ext cx="3229429" cy="339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дом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2ю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69881" y="2467428"/>
            <a:ext cx="3392289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148114" y="1349828"/>
            <a:ext cx="8598188" cy="2696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справился, молодец!</a:t>
            </a:r>
          </a:p>
          <a:p>
            <a:pPr algn="ctr">
              <a:lnSpc>
                <a:spcPct val="150000"/>
              </a:lnSpc>
            </a:pP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окончена</a:t>
            </a:r>
            <a:endParaRPr lang="ru-RU" sz="6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51200" y="203200"/>
            <a:ext cx="62344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</a:rPr>
              <a:t>«Определи часть речи»</a:t>
            </a:r>
            <a:endParaRPr lang="ru-RU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78857" y="1310666"/>
            <a:ext cx="989874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Правила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игры: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Рассмотри картинку и прочитай слово в зеленой рамке.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Выбери к какой части речи оно относится.</a:t>
            </a:r>
          </a:p>
          <a:p>
            <a:pPr algn="ctr">
              <a:lnSpc>
                <a:spcPct val="150000"/>
              </a:lnSpc>
              <a:buFont typeface="Arial" pitchFamily="34" charset="0"/>
              <a:buChar char="•"/>
            </a:pP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Если неверно выбрать правильный ответит, то игра начнется с самого начала.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Желаем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удачи!</a:t>
            </a:r>
          </a:p>
        </p:txBody>
      </p:sp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794201" y="1419403"/>
            <a:ext cx="71190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</a:rPr>
              <a:t>Сначала подумай, </a:t>
            </a:r>
            <a:endParaRPr lang="ru-RU" sz="4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</a:rPr>
              <a:t>потом выбирайте ответ! </a:t>
            </a: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7429" y="4905829"/>
            <a:ext cx="2380342" cy="1320800"/>
          </a:xfrm>
          <a:prstGeom prst="rect">
            <a:avLst/>
          </a:prstGeom>
          <a:solidFill>
            <a:srgbClr val="FFFF99"/>
          </a:solidFill>
          <a:ln w="79375" cmpd="sng"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hlinkClick r:id="rId2" action="ppaction://hlinksldjump"/>
              </a:rPr>
              <a:t>ИГРАТЬ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https://i.pinimg.com/originals/44/ab/6f/44ab6f5ea193d49c8ac58de819a768f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0" y="2699657"/>
            <a:ext cx="3599542" cy="290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деревянный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4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5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сыр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2ю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7429" y="2641601"/>
            <a:ext cx="3570513" cy="2583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рисует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13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1657" y="2467428"/>
            <a:ext cx="3439887" cy="310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кот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2ю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5756" y="2583543"/>
            <a:ext cx="3401559" cy="28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катается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4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AppData\Local\Microsoft\Windows\INetCache\Content.Word\13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0971" y="2554514"/>
            <a:ext cx="3251200" cy="300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89943" y="624115"/>
            <a:ext cx="5646055" cy="1015663"/>
          </a:xfrm>
          <a:prstGeom prst="rect">
            <a:avLst/>
          </a:prstGeom>
          <a:solidFill>
            <a:srgbClr val="92D050">
              <a:alpha val="93000"/>
            </a:srgbClr>
          </a:solidFill>
          <a:ln w="9525">
            <a:solidFill>
              <a:srgbClr val="007635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b="1" dirty="0" smtClean="0">
                <a:latin typeface="Calibri" pitchFamily="34" charset="0"/>
                <a:cs typeface="Times New Roman" pitchFamily="18" charset="0"/>
              </a:rPr>
              <a:t>красное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7736114" y="3135088"/>
            <a:ext cx="4194629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существительное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>
            <a:hlinkClick r:id="rId4" action="ppaction://hlinksldjump"/>
          </p:cNvPr>
          <p:cNvSpPr/>
          <p:nvPr/>
        </p:nvSpPr>
        <p:spPr>
          <a:xfrm>
            <a:off x="7852228" y="4143831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 прилагательное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>
            <a:hlinkClick r:id="rId3" action="ppaction://hlinksldjump"/>
          </p:cNvPr>
          <p:cNvSpPr/>
          <p:nvPr/>
        </p:nvSpPr>
        <p:spPr>
          <a:xfrm>
            <a:off x="7844971" y="5254174"/>
            <a:ext cx="4136572" cy="82731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2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hp\Desktop\transparent-fruit-red-apple-clip-art-natural-foods-5d7866b7b7e366.22004796156817170375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0791" y="2656115"/>
            <a:ext cx="3363265" cy="279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4672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2058</TotalTime>
  <Words>167</Words>
  <Application>Microsoft Office PowerPoint</Application>
  <PresentationFormat>Произвольный</PresentationFormat>
  <Paragraphs>75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Электронные сигареты. Насколько опасен "дым без огня"?</dc:title>
  <dc:creator>14kabinet</dc:creator>
  <cp:lastModifiedBy>hp</cp:lastModifiedBy>
  <cp:revision>53</cp:revision>
  <dcterms:created xsi:type="dcterms:W3CDTF">2021-05-20T09:55:53Z</dcterms:created>
  <dcterms:modified xsi:type="dcterms:W3CDTF">2022-11-03T14:18:58Z</dcterms:modified>
</cp:coreProperties>
</file>