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ЖИВЫЕ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Автор: МАГАФУРОВА Ф.Ф., </a:t>
            </a:r>
          </a:p>
          <a:p>
            <a:r>
              <a:rPr lang="ru-RU" dirty="0" smtClean="0"/>
              <a:t>учитель химии-биологии МАОУ СОШ № 154 </a:t>
            </a:r>
          </a:p>
          <a:p>
            <a:r>
              <a:rPr lang="ru-RU" dirty="0" smtClean="0"/>
              <a:t>г. Челябинска</a:t>
            </a:r>
            <a:endParaRPr lang="ru-RU" dirty="0"/>
          </a:p>
        </p:txBody>
      </p:sp>
      <p:pic>
        <p:nvPicPr>
          <p:cNvPr id="13314" name="Picture 2" descr="http://mirbiologii.ru/wp-content/uploads/2011/09/rastitelnaya-k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0058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почему в одном организме так много разновидностей клеток? 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deutsche-apotheker-zeitung.de/uploads/tx_crondaz/tagesnews-image/Neuronen_Nervenzellen_Verbindungen_DAZ_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33628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ojechka.ru/wp-content/uploads/2013/12/kr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asfun.ru/images/2011/11/c2b2e_0_74f4c_da734dfd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2533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b/4/104/517/104517538_3340939_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86200"/>
            <a:ext cx="1914525" cy="22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turitabiologia.sengym-moodle.sk/clovek/slides/chrupk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38600"/>
            <a:ext cx="215503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</a:rPr>
              <a:t>ЗАКРЕПЛЕНИЕ НОВОГО МАТЕРИАЛА</a:t>
            </a:r>
            <a:endParaRPr lang="ru-RU" b="0" i="1" dirty="0">
              <a:solidFill>
                <a:srgbClr val="7030A0"/>
              </a:solidFill>
            </a:endParaRPr>
          </a:p>
        </p:txBody>
      </p:sp>
      <p:pic>
        <p:nvPicPr>
          <p:cNvPr id="31746" name="Picture 2" descr="F:\ФАИНА КОНКУРС\ФОТО НА КОНКУРС по теме КЛЕТКА\IMG_0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192992" cy="2394744"/>
          </a:xfrm>
          <a:prstGeom prst="rect">
            <a:avLst/>
          </a:prstGeom>
          <a:noFill/>
        </p:spPr>
      </p:pic>
      <p:pic>
        <p:nvPicPr>
          <p:cNvPr id="31747" name="Picture 3" descr="F:\ФАИНА КОНКУРС\ФОТО НА КОНКУРС по теме КЛЕТКА\IMG_0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04947"/>
            <a:ext cx="3276600" cy="2457338"/>
          </a:xfrm>
          <a:prstGeom prst="rect">
            <a:avLst/>
          </a:prstGeom>
          <a:noFill/>
        </p:spPr>
      </p:pic>
      <p:pic>
        <p:nvPicPr>
          <p:cNvPr id="31748" name="Picture 4" descr="F:\ФОТО В ОПЕН КЛАСС\Новая папка\IMG_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3225764" cy="2419213"/>
          </a:xfrm>
          <a:prstGeom prst="rect">
            <a:avLst/>
          </a:prstGeom>
          <a:noFill/>
        </p:spPr>
      </p:pic>
      <p:pic>
        <p:nvPicPr>
          <p:cNvPr id="31749" name="Picture 5" descr="F:\ФОТО В ОПЕН КЛАСС\Новая папка\IMG_0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200400" cy="240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ОБОБЩЕНИЕ ИЗУЧЕННОГО МАТЕРИАЛА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 smtClean="0"/>
              <a:t>Клетка состоит из оболочки, цитоплазмы, ядра. </a:t>
            </a:r>
          </a:p>
          <a:p>
            <a:pPr lvl="0"/>
            <a:r>
              <a:rPr lang="ru-RU" b="1" i="1" dirty="0" smtClean="0"/>
              <a:t>В растительной клетке оболочка толще, чем в растительной, имеются хлоропласты, вакуоль.</a:t>
            </a:r>
          </a:p>
          <a:p>
            <a:pPr lvl="0"/>
            <a:r>
              <a:rPr lang="ru-RU" b="1" i="1" dirty="0" smtClean="0"/>
              <a:t>Клетка – целостная биологическая система.</a:t>
            </a:r>
          </a:p>
          <a:p>
            <a:r>
              <a:rPr lang="ru-RU" b="1" i="1" dirty="0" smtClean="0"/>
              <a:t>Строение клеток зависит от той функции, которую они выполняют в организме.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Домашнее задание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Прочитать и выучить материал в учебнике: стр. 107-111.</a:t>
            </a:r>
          </a:p>
          <a:p>
            <a:pPr lvl="0"/>
            <a:r>
              <a:rPr lang="ru-RU" dirty="0" smtClean="0"/>
              <a:t>На стр. 112 проверить свои знания.</a:t>
            </a:r>
          </a:p>
          <a:p>
            <a:r>
              <a:rPr lang="ru-RU" dirty="0" smtClean="0"/>
              <a:t>2. Приготовить презентацию на одну из тем по выбору: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«История открытия клетки».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«Строение растительной клетки, ее отличие от животной»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«Разнообразие клеток»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F:\ФОТО В ОПЕН КЛАСС\Новая папка\IMG_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876800"/>
            <a:ext cx="2278592" cy="170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А.С. ПУШКИН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«О сколько нам открытий  чудных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Готовят просвещенья дух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опыт, сын ошибок трудных,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И гений, парадоксов друг…»</a:t>
            </a:r>
          </a:p>
          <a:p>
            <a:pPr>
              <a:buNone/>
            </a:pP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ФАИНА КОНКУРС\ФОТО НА КОНКУРС по теме КЛЕТКА\IMG_04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953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Цели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ОБУЧАЮЩИЕ</a:t>
            </a:r>
          </a:p>
          <a:p>
            <a:r>
              <a:rPr lang="ru-RU" dirty="0" smtClean="0"/>
              <a:t>- изучить строение клетки, определить зависимость строения клеток от их функций в организме</a:t>
            </a:r>
          </a:p>
          <a:p>
            <a:r>
              <a:rPr lang="ru-RU" dirty="0" smtClean="0"/>
              <a:t>- сформировать понятие о клетке как единице живого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molbiol.ru/pictures/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4343400"/>
            <a:ext cx="2785713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РАЗВИВАЮЩИЕ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развитие и закрепление навыков работы с учебным цифровым оборудованием (цифровым микроскопом, графическим планшетом), умение  находить дополнительный материал с интернете, составлять презентации</a:t>
            </a:r>
          </a:p>
          <a:p>
            <a:r>
              <a:rPr lang="ru-RU" dirty="0" smtClean="0"/>
              <a:t>- развитие мыслительных процессов через осознание и осмысление учебного материала</a:t>
            </a:r>
          </a:p>
          <a:p>
            <a:endParaRPr lang="ru-RU" dirty="0"/>
          </a:p>
        </p:txBody>
      </p:sp>
      <p:pic>
        <p:nvPicPr>
          <p:cNvPr id="6" name="Рисунок 5" descr="F:\ФАИНА КОНКУРС\ФОТО НА КОНКУРС по теме КЛЕТКА\IMG_0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ВОСПИТЫВАЮЩИЕ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воспитание аккуратности обращения с цифровым оборудованием</a:t>
            </a:r>
          </a:p>
          <a:p>
            <a:r>
              <a:rPr lang="ru-RU" dirty="0" smtClean="0"/>
              <a:t>- воспитание интереса к предмету</a:t>
            </a:r>
          </a:p>
          <a:p>
            <a:r>
              <a:rPr lang="ru-RU" dirty="0" smtClean="0"/>
              <a:t>- формирование информационной культуры и грамотности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F:\ФАИНА КОНКУРС\ФОТО НА КОНКУРС по теме КЛЕТКА\IMG_0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Организационный момент. Постановка целей урока.</a:t>
            </a:r>
          </a:p>
          <a:p>
            <a:pPr lvl="0"/>
            <a:r>
              <a:rPr lang="ru-RU" dirty="0" smtClean="0"/>
              <a:t>Изучение нового материала:</a:t>
            </a:r>
          </a:p>
          <a:p>
            <a:pPr>
              <a:buNone/>
            </a:pPr>
            <a:r>
              <a:rPr lang="ru-RU" dirty="0" smtClean="0"/>
              <a:t>- строение клетки;</a:t>
            </a:r>
          </a:p>
          <a:p>
            <a:pPr>
              <a:buNone/>
            </a:pPr>
            <a:r>
              <a:rPr lang="ru-RU" dirty="0" smtClean="0"/>
              <a:t>- отличие растительной клетки от животной;</a:t>
            </a:r>
          </a:p>
          <a:p>
            <a:pPr>
              <a:buNone/>
            </a:pPr>
            <a:r>
              <a:rPr lang="ru-RU" dirty="0" smtClean="0"/>
              <a:t>- клетка – целостная биологическая система;</a:t>
            </a:r>
          </a:p>
          <a:p>
            <a:pPr>
              <a:buNone/>
            </a:pPr>
            <a:r>
              <a:rPr lang="ru-RU" dirty="0" smtClean="0"/>
              <a:t>- разнообразие клеток</a:t>
            </a:r>
          </a:p>
          <a:p>
            <a:pPr lvl="0"/>
            <a:r>
              <a:rPr lang="ru-RU" dirty="0" smtClean="0"/>
              <a:t>Развитие навыков работы с цифровым оборудованием.</a:t>
            </a:r>
          </a:p>
          <a:p>
            <a:pPr lvl="0"/>
            <a:r>
              <a:rPr lang="ru-RU" dirty="0" smtClean="0"/>
              <a:t>Закрепление.</a:t>
            </a:r>
          </a:p>
          <a:p>
            <a:pPr lvl="0"/>
            <a:r>
              <a:rPr lang="ru-RU" dirty="0" smtClean="0"/>
              <a:t>Выводы, выставление отметок за урок, запись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КЛЮЧЕВЫЕ ТЕРМИНЫ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клетка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микроскоп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оболочка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цитоплазма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ядро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2.thingpic.com/images/j8/wJb1iECkpAAe4fs3U8EfZVus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4486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62800" cy="108204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 чем Главные отличия растительной клетки от животной</a:t>
            </a:r>
            <a:r>
              <a:rPr lang="ru-RU" sz="2800" i="1" dirty="0" smtClean="0">
                <a:solidFill>
                  <a:srgbClr val="FF0000"/>
                </a:solidFill>
              </a:rPr>
              <a:t>?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Растения способны к фотосинтезу, который происходит в хлоропластах, поэтому в растительной клетке обязательно рисуем хлоропласты зеленого цвета.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 растительной клетке имеется вакуоль – хранилище питательных веществ.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 растительной клетке стенка значительной толщины, что придает ей большую прочность.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 чем Отличие живого организма от неживого?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Живые организмы дышат, питаются, растут и размножаются. Следовательно, наши живые «кирпичики» также дышат, питаются, размножаются. Благодаря этому растет весь организм.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Видео: деление клетки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КЛЕТКА – ЦЕЛОСТНАЯ БИОЛОГИЧЕСКАЯ СИСТЕМА!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content.foto.mail.ru/mail/unknowntest/_answers/i-3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600"/>
            <a:ext cx="147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389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ЖИВЫЕ КЛЕТКИ</vt:lpstr>
      <vt:lpstr>А.С. ПУШКИН</vt:lpstr>
      <vt:lpstr>Цели урока</vt:lpstr>
      <vt:lpstr>РАЗВИВАЮЩИЕ</vt:lpstr>
      <vt:lpstr>ВОСПИТЫВАЮЩИЕ</vt:lpstr>
      <vt:lpstr>ПЛАН УРОКА</vt:lpstr>
      <vt:lpstr>КЛЮЧЕВЫЕ ТЕРМИНЫ</vt:lpstr>
      <vt:lpstr>В чем Главные отличия растительной клетки от животной?</vt:lpstr>
      <vt:lpstr>В чем Отличие живого организма от неживого?</vt:lpstr>
      <vt:lpstr>    почему в одном организме так много разновидностей клеток?   </vt:lpstr>
      <vt:lpstr>ЗАКРЕПЛЕНИЕ НОВОГО МАТЕРИАЛА</vt:lpstr>
      <vt:lpstr>ОБОБЩЕНИЕ ИЗУЧЕННОГО МАТЕРИАЛА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ЖИВЫЕ КЛЕТКИ</dc:title>
  <dc:creator/>
  <cp:lastModifiedBy>фая</cp:lastModifiedBy>
  <cp:revision>12</cp:revision>
  <dcterms:created xsi:type="dcterms:W3CDTF">2006-08-16T00:00:00Z</dcterms:created>
  <dcterms:modified xsi:type="dcterms:W3CDTF">2014-04-05T03:20:55Z</dcterms:modified>
</cp:coreProperties>
</file>