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395" r:id="rId3"/>
    <p:sldId id="404" r:id="rId4"/>
    <p:sldId id="396" r:id="rId5"/>
    <p:sldId id="400" r:id="rId6"/>
    <p:sldId id="398" r:id="rId7"/>
    <p:sldId id="397" r:id="rId8"/>
    <p:sldId id="399" r:id="rId9"/>
    <p:sldId id="401" r:id="rId10"/>
    <p:sldId id="403" r:id="rId11"/>
    <p:sldId id="39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8033F-ED9B-4601-9156-87F71215135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0385D-F6B7-40DB-AF2A-C2F4B704F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C3EE08-2F81-4A77-83F6-5C29CD3E217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F1C47FE-4E16-4DFF-87D5-EFA2E1DB3D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11072"/>
            <a:ext cx="8064896" cy="218608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Промежуточные итоги</a:t>
            </a:r>
            <a:br>
              <a:rPr lang="ru-RU" altLang="ru-RU" sz="24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научно-прикладного проекта:</a:t>
            </a:r>
            <a:br>
              <a:rPr lang="ru-RU" altLang="ru-RU" sz="24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«Расширение </a:t>
            </a:r>
            <a:r>
              <a:rPr lang="ru-RU" altLang="ru-RU" sz="2000" b="1" dirty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позитивного социального опыта обучающихся на основе сетевой интеграции ресурсов образовательной организации</a:t>
            </a:r>
            <a:br>
              <a:rPr lang="ru-RU" altLang="ru-RU" sz="2000" b="1" dirty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и 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«Российского </a:t>
            </a:r>
            <a:r>
              <a:rPr lang="ru-RU" altLang="ru-RU" sz="2000" b="1" dirty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движения </a:t>
            </a:r>
            <a:r>
              <a:rPr lang="ru-RU" altLang="ru-RU" sz="2000" b="1" dirty="0" smtClean="0">
                <a:solidFill>
                  <a:schemeClr val="tx1"/>
                </a:solidFill>
                <a:latin typeface="Georgia" pitchFamily="18" charset="0"/>
                <a:ea typeface="+mn-ea"/>
                <a:cs typeface="Arial" charset="0"/>
              </a:rPr>
              <a:t>школьников»</a:t>
            </a:r>
            <a:endParaRPr lang="ru-RU" altLang="ru-RU" sz="2000" b="1" i="1" dirty="0">
              <a:solidFill>
                <a:schemeClr val="tx1"/>
              </a:solidFill>
              <a:latin typeface="Georgia" pitchFamily="18" charset="0"/>
              <a:ea typeface="+mn-ea"/>
              <a:cs typeface="Arial" charset="0"/>
            </a:endParaRPr>
          </a:p>
        </p:txBody>
      </p:sp>
      <p:pic>
        <p:nvPicPr>
          <p:cNvPr id="4" name="Picture 2" descr="герб школа номер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016224" cy="1936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" name="Рисунок 10" descr="G:\3 = Р_Д_Ш\logo.pn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12310"/>
            <a:ext cx="1763568" cy="19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РИП СОШ Аша № 3\МОДУЛЬНЫЙ КУРС\13adad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83"/>
          <a:stretch>
            <a:fillRect/>
          </a:stretch>
        </p:blipFill>
        <p:spPr bwMode="auto">
          <a:xfrm>
            <a:off x="3779912" y="423177"/>
            <a:ext cx="1569664" cy="1627209"/>
          </a:xfrm>
          <a:prstGeom prst="rect">
            <a:avLst/>
          </a:prstGeom>
          <a:noFill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11560" y="5085184"/>
            <a:ext cx="7956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cs typeface="Arial" charset="0"/>
              </a:rPr>
              <a:t>Муниципальное общеобразовательное учреждение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cs typeface="Arial" charset="0"/>
              </a:rPr>
              <a:t>«Средняя общеобразовательная школа №3 </a:t>
            </a: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имени </a:t>
            </a:r>
            <a:r>
              <a:rPr lang="ru-RU" altLang="ru-RU" sz="1400" b="1" dirty="0">
                <a:solidFill>
                  <a:prstClr val="black"/>
                </a:solidFill>
                <a:cs typeface="Arial" charset="0"/>
              </a:rPr>
              <a:t>Ю.А. </a:t>
            </a: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Гагарина»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города Аши Ашинского </a:t>
            </a:r>
            <a:r>
              <a:rPr lang="ru-RU" altLang="ru-RU" sz="1400" b="1" dirty="0">
                <a:solidFill>
                  <a:prstClr val="black"/>
                </a:solidFill>
                <a:cs typeface="Arial" charset="0"/>
              </a:rPr>
              <a:t>муниципального района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cs typeface="Arial" charset="0"/>
              </a:rPr>
              <a:t>Челябинской </a:t>
            </a: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области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cs typeface="Arial" charset="0"/>
              </a:rPr>
              <a:t>Кафедра воспитания и дополнительного образования ГБУ ДПО ЧИППКРО</a:t>
            </a:r>
            <a:endParaRPr lang="ru-RU" altLang="ru-RU" sz="1400" b="1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lt1"/>
                </a:solidFill>
              </a:rPr>
              <a:t>Презентация </a:t>
            </a:r>
            <a:r>
              <a:rPr lang="ru-RU" dirty="0">
                <a:solidFill>
                  <a:schemeClr val="lt1"/>
                </a:solidFill>
              </a:rPr>
              <a:t>опыта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Публикации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3528" y="2276873"/>
            <a:ext cx="4032448" cy="144015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1400" dirty="0" smtClean="0"/>
              <a:t>Региональный слет-форум «Вместе с РДШ» (г. Челябинск)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1400" dirty="0" smtClean="0"/>
              <a:t>II</a:t>
            </a:r>
            <a:r>
              <a:rPr lang="ru-RU" sz="1400" dirty="0" smtClean="0"/>
              <a:t> Всероссийское педагогическое семинар-совещание  для образовательных организаций, реализующих направления деятельности РДШ (г. Иркутск)</a:t>
            </a: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644007" y="2492896"/>
            <a:ext cx="4189097" cy="288032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ru-RU" sz="1700" i="1" dirty="0" smtClean="0"/>
              <a:t>«Развитие социально-образовательной среды на основе интеграции ресурсов образовательной организации и «Российского движения школьников» </a:t>
            </a:r>
            <a:r>
              <a:rPr lang="ru-RU" sz="1700" dirty="0" smtClean="0"/>
              <a:t>Воспитание человека в эпоху глобальных преобразований: </a:t>
            </a:r>
            <a:r>
              <a:rPr lang="ru-RU" sz="1700" b="1" dirty="0" smtClean="0"/>
              <a:t>материалы Международной научно-практической конференции </a:t>
            </a:r>
            <a:r>
              <a:rPr lang="ru-RU" sz="1700" dirty="0" smtClean="0"/>
              <a:t>/ Челябинск – Москва, 2018 г.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ct val="100000"/>
            </a:pPr>
            <a:endParaRPr lang="ru-RU" sz="17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ct val="100000"/>
              <a:buNone/>
            </a:pPr>
            <a:endParaRPr lang="ru-RU" sz="17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ru-RU" sz="1700" i="1" dirty="0" smtClean="0"/>
              <a:t>«Российское движение школьников» как ресурс развития социально-образовательной среды образовательной организации» </a:t>
            </a:r>
            <a:r>
              <a:rPr lang="ru-RU" sz="1700" b="1" dirty="0" smtClean="0"/>
              <a:t>Информационно-методический журнал «Внешкольник»,</a:t>
            </a:r>
            <a:r>
              <a:rPr lang="ru-RU" sz="1700" dirty="0" smtClean="0"/>
              <a:t> 6 / 2018 г.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+mn-lt"/>
              </a:rPr>
              <a:t>Наша информационная открытость</a:t>
            </a:r>
            <a:endParaRPr lang="ru-RU" sz="28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267" name="Picture 3" descr="F:\РИП СОШ Аша № 3\КОНФЕРЕНЦИЯ по итогам 2018\R-MrHH8vTn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" r="2055" b="8838"/>
          <a:stretch>
            <a:fillRect/>
          </a:stretch>
        </p:blipFill>
        <p:spPr bwMode="auto">
          <a:xfrm>
            <a:off x="395537" y="3815226"/>
            <a:ext cx="4032447" cy="256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14400"/>
            <a:ext cx="2664296" cy="20825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  <a:b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2019 год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59832" y="685800"/>
            <a:ext cx="5760640" cy="4759424"/>
          </a:xfrm>
        </p:spPr>
        <p:txBody>
          <a:bodyPr wrap="square" anchor="t">
            <a:normAutofit fontScale="92500" lnSpcReduction="10000"/>
          </a:bodyPr>
          <a:lstStyle/>
          <a:p>
            <a:pPr algn="just"/>
            <a:endParaRPr lang="ru-RU" sz="2000" dirty="0" smtClean="0"/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Разработка и реализация краткосрочных дополнительных общеразвивающих программ (16 ч., 24 ч.) по </a:t>
            </a:r>
            <a:r>
              <a:rPr lang="ru-RU" sz="1600" dirty="0"/>
              <a:t>подготовке и участии в проектах </a:t>
            </a:r>
            <a:r>
              <a:rPr lang="ru-RU" sz="1600" dirty="0" smtClean="0"/>
              <a:t>РДШ.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Разработка межшкольной дополнительной общеразвивающей программы по развитию социальной активности и иниц</a:t>
            </a:r>
            <a:r>
              <a:rPr lang="ru-RU" sz="1600" dirty="0"/>
              <a:t>и</a:t>
            </a:r>
            <a:r>
              <a:rPr lang="ru-RU" sz="1600" dirty="0" smtClean="0"/>
              <a:t>ативы школьников.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Апробация диагностического инструментария для оценки позитивного социального опыта обучающихся.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Участие школьников в проектах РДШ на уровне района, области, страны.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Создание детско-взрослых сообществ по направлениям РДШ.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Заключение договоров с организациями Ашинского муниципального района для </a:t>
            </a:r>
            <a:r>
              <a:rPr lang="ru-RU" sz="1600" dirty="0"/>
              <a:t>реализации совместной деятельности по направлениям </a:t>
            </a:r>
            <a:r>
              <a:rPr lang="ru-RU" sz="1600" dirty="0" smtClean="0"/>
              <a:t>РДШ.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 smtClean="0"/>
              <a:t>Развитие партнерских отношений с родителями обучающихся с целью повышения эффективности работы РИП.</a:t>
            </a:r>
          </a:p>
        </p:txBody>
      </p:sp>
    </p:spTree>
    <p:extLst>
      <p:ext uri="{BB962C8B-B14F-4D97-AF65-F5344CB8AC3E}">
        <p14:creationId xmlns:p14="http://schemas.microsoft.com/office/powerpoint/2010/main" val="329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987824" y="548680"/>
            <a:ext cx="5904656" cy="5904656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cs typeface="Arial" panose="020B0604020202020204" pitchFamily="34" charset="0"/>
              </a:rPr>
              <a:t>Семинар для родителей обучающихся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/>
              <a:t>«Позитивный социальный опыт обучающихся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smtClean="0"/>
              <a:t>на основе интеграции ресурсов образовательной организации и «Российского движения школьников»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 smtClean="0"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err="1" smtClean="0">
                <a:cs typeface="Arial" panose="020B0604020202020204" pitchFamily="34" charset="0"/>
              </a:rPr>
              <a:t>Вебинар</a:t>
            </a:r>
            <a:endParaRPr lang="ru-RU" sz="2000" i="1" dirty="0" smtClean="0"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/>
              <a:t>«Актуальные практики расширения позитивного социального опыта обучающихся на основе сетевой интеграции ресурсов образовательной организации и «Российского движения школьников»</a:t>
            </a:r>
            <a:endParaRPr lang="ru-RU" sz="2000" i="1" dirty="0" smtClean="0"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000" i="1" dirty="0" smtClean="0"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cs typeface="Arial" panose="020B0604020202020204" pitchFamily="34" charset="0"/>
              </a:rPr>
              <a:t>Модульный курс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i="1" dirty="0" smtClean="0">
                <a:cs typeface="Arial" panose="020B0604020202020204" pitchFamily="34" charset="0"/>
              </a:rPr>
              <a:t>для педагогических и руководящих работников общеобразовательных организаций Челябинской области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«</a:t>
            </a:r>
            <a:r>
              <a:rPr lang="ru-RU" sz="2000" b="1" dirty="0" smtClean="0"/>
              <a:t>Активные методы и формы воспитания обучающихся. Расширение позитивного социального опыта школьников</a:t>
            </a:r>
            <a:r>
              <a:rPr lang="ru-RU" sz="2000" dirty="0" smtClean="0"/>
              <a:t>»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/>
              <a:t>(8 часов, очная форма обучения), 06.11.18г.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/>
              <a:t>на базе МКОУ «СОШ № 3 им. Ю.А. Гагарина» г. Аши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ru-RU" sz="2200" dirty="0" smtClean="0">
                <a:cs typeface="Arial" panose="020B0604020202020204" pitchFamily="34" charset="0"/>
              </a:rPr>
              <a:t>Представлена социально-образовательная среда, построенная на основе сетевой интеграции ресурсов образовательной организации и «Российского движения школьников».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ru-RU" sz="2200" dirty="0" smtClean="0"/>
              <a:t>Раскрыто содержание направлений социально-значимой, творческой деятельности, различных форматов общения и встреч, возможностей выхода идей и проектов на новый уровень представления и признание личного и коллективного успеха.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ru-RU" sz="2200" dirty="0" smtClean="0"/>
              <a:t>Участники: 55 родителей обучающихся, 12 муниципалитетов, 180 педагогических работников.</a:t>
            </a:r>
          </a:p>
          <a:p>
            <a:pPr algn="just">
              <a:spcBef>
                <a:spcPts val="0"/>
              </a:spcBef>
              <a:buSzPct val="100000"/>
              <a:buFont typeface="Wingdings" pitchFamily="2" charset="2"/>
              <a:buChar char="Ø"/>
            </a:pPr>
            <a:endParaRPr lang="ru-RU" sz="1600" dirty="0" smtClean="0"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1026" name="Picture 2" descr="F:\РИП СОШ Аша № 3\КОНФЕРЕНЦИЯ по итогам 2018\DSC00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280" b="29294"/>
          <a:stretch>
            <a:fillRect/>
          </a:stretch>
        </p:blipFill>
        <p:spPr bwMode="auto">
          <a:xfrm>
            <a:off x="179512" y="908720"/>
            <a:ext cx="2700855" cy="3816424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76489" y="156084"/>
            <a:ext cx="4471975" cy="3205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Инвариантная часть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198240" cy="732974"/>
          </a:xfrm>
        </p:spPr>
        <p:txBody>
          <a:bodyPr/>
          <a:lstStyle/>
          <a:p>
            <a:pPr algn="ctr"/>
            <a:r>
              <a:rPr lang="ru-RU" sz="1800" dirty="0" smtClean="0"/>
              <a:t>Психолого-педагогические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Организационные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79512" y="2420888"/>
            <a:ext cx="4248472" cy="3816424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3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Единство и согласованность подходов к формированию позитивного социального опыта школьников.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3500" dirty="0" smtClean="0">
                <a:cs typeface="Times New Roman" panose="02020603050405020304" pitchFamily="18" charset="0"/>
              </a:rPr>
              <a:t>Создание коллективов по направлениям деятельности РДШ для развития и работы в системе наставничества, партнерства и развития.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3500" dirty="0" smtClean="0">
                <a:cs typeface="Times New Roman" panose="02020603050405020304" pitchFamily="18" charset="0"/>
              </a:rPr>
              <a:t>Участие в социально-значимой деятельности, достижение реальных результатов и расширение социального опыта взаимодействия.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ru-RU" sz="3500" dirty="0" smtClean="0">
                <a:cs typeface="Times New Roman" panose="02020603050405020304" pitchFamily="18" charset="0"/>
              </a:rPr>
              <a:t>Использование механизма самоуправления в осуществлении социально-значимой деятельности; освоение новых ролей.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195192" cy="410445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cs typeface="Times New Roman" panose="02020603050405020304" pitchFamily="18" charset="0"/>
              </a:rPr>
              <a:t>Использование возможностей для школьников раскрывать свои таланты за счет включения их в деятельность на уровне района, области, страны.</a:t>
            </a:r>
            <a:endParaRPr lang="ru-RU" sz="2900" dirty="0" smtClean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cs typeface="Arial" panose="020B0604020202020204" pitchFamily="34" charset="0"/>
              </a:rPr>
              <a:t>Договоры с организациями-партнёрами для сети распространения опыта: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/>
              <a:t>с МКУ ДО «Физкультурно-спортивный центр» по разработке дополнительной общеразвивающей программы «</a:t>
            </a:r>
            <a:r>
              <a:rPr lang="ru-RU" sz="2900" dirty="0" err="1" smtClean="0"/>
              <a:t>СпортУм</a:t>
            </a:r>
            <a:r>
              <a:rPr lang="ru-RU" sz="2900" dirty="0" smtClean="0"/>
              <a:t>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solidFill>
                  <a:prstClr val="black"/>
                </a:solidFill>
              </a:rPr>
              <a:t>со школами г. </a:t>
            </a:r>
            <a:r>
              <a:rPr lang="ru-RU" sz="2900" dirty="0" smtClean="0">
                <a:solidFill>
                  <a:prstClr val="black"/>
                </a:solidFill>
              </a:rPr>
              <a:t>Аши </a:t>
            </a:r>
            <a:r>
              <a:rPr lang="ru-RU" sz="2900" dirty="0" smtClean="0"/>
              <a:t>по организации профориентационных смен для школьников в каникулярный период</a:t>
            </a:r>
            <a:r>
              <a:rPr lang="ru-RU" sz="2900" dirty="0" smtClean="0"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 НКО «Союз» по созданию и функционированию </a:t>
            </a:r>
            <a:r>
              <a:rPr lang="ru-RU" sz="2900" dirty="0" smtClean="0"/>
              <a:t>муниципального ресурсного центра «Полигон»;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/>
              <a:t>с</a:t>
            </a:r>
            <a:r>
              <a:rPr lang="en-US" sz="2900" dirty="0" smtClean="0"/>
              <a:t> </a:t>
            </a:r>
            <a:r>
              <a:rPr lang="ru-RU" sz="2900" dirty="0" smtClean="0"/>
              <a:t>образовательными организациями г. Аши по реализации совместной деятельности по направлениям РДШ.</a:t>
            </a:r>
          </a:p>
          <a:p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75895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+mn-lt"/>
                <a:ea typeface="Times New Roman" pitchFamily="18" charset="0"/>
                <a:cs typeface="Arial" charset="0"/>
              </a:rPr>
              <a:t>Условия, обеспечивающие сетевую интеграцию ресурсов образовательной организации и «Российского движения школьников»</a:t>
            </a:r>
            <a:endParaRPr lang="ru-RU" sz="2000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251520" y="1628800"/>
            <a:ext cx="8640960" cy="515496"/>
          </a:xfrm>
        </p:spPr>
        <p:txBody>
          <a:bodyPr/>
          <a:lstStyle/>
          <a:p>
            <a:pPr algn="ctr"/>
            <a:r>
              <a:rPr lang="ru-RU" dirty="0" smtClean="0"/>
              <a:t>«Лидерские субботы» - </a:t>
            </a:r>
          </a:p>
          <a:p>
            <a:pPr algn="ctr"/>
            <a:r>
              <a:rPr lang="ru-RU" sz="1800" dirty="0" smtClean="0"/>
              <a:t>ключевой проект по работе с активом школьников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179512" y="2492896"/>
            <a:ext cx="4320480" cy="381642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1400" dirty="0" smtClean="0"/>
              <a:t>Это ежемесячные встречи активистов образовательных организаций по решению различных вопросов, организации мероприятий, обмену опытом.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400" dirty="0" smtClean="0"/>
              <a:t>Для участников проекта проводятся тренинги личностного роста и </a:t>
            </a:r>
            <a:r>
              <a:rPr lang="ru-RU" sz="1400" dirty="0" err="1" smtClean="0"/>
              <a:t>командообразования</a:t>
            </a:r>
            <a:r>
              <a:rPr lang="ru-RU" sz="1400" dirty="0" smtClean="0"/>
              <a:t>, семинары и мастер-классы по информационному обеспечению проектов, социальному проектированию; консультации опытных экспертов.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400" dirty="0" smtClean="0"/>
              <a:t>Опыт «Лидерских суббот» представлен на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400" b="1" dirty="0" smtClean="0"/>
              <a:t>      </a:t>
            </a:r>
            <a:r>
              <a:rPr lang="en-US" sz="1400" b="1" dirty="0" smtClean="0"/>
              <a:t>II</a:t>
            </a:r>
            <a:r>
              <a:rPr lang="ru-RU" sz="1400" b="1" dirty="0" smtClean="0"/>
              <a:t> Всероссийском педагогическом семинаре-совещании </a:t>
            </a:r>
            <a:r>
              <a:rPr lang="ru-RU" sz="1400" dirty="0" smtClean="0"/>
              <a:t>для педагогов образовательных организаций, реализующих направления деятельности РДШ (г.Иркутск)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8080" y="116632"/>
            <a:ext cx="8534400" cy="896144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Разработка и реализация муниципальной программы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 работе с активом школьников образовательных организаций</a:t>
            </a:r>
            <a:br>
              <a:rPr lang="ru-RU" sz="180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i="1" dirty="0" err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Ашинского</a:t>
            </a:r>
            <a:r>
              <a:rPr lang="ru-RU" sz="180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муниципального района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 descr="F:\РИП СОШ Аша № 3\КОНФЕРЕНЦИЯ по итогам 2018\5_0XYwqO54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88" r="3047"/>
          <a:stretch>
            <a:fillRect/>
          </a:stretch>
        </p:blipFill>
        <p:spPr bwMode="auto">
          <a:xfrm>
            <a:off x="4788024" y="4210434"/>
            <a:ext cx="3708623" cy="2314910"/>
          </a:xfrm>
          <a:prstGeom prst="rect">
            <a:avLst/>
          </a:prstGeom>
          <a:noFill/>
        </p:spPr>
      </p:pic>
      <p:pic>
        <p:nvPicPr>
          <p:cNvPr id="5123" name="Picture 3" descr="F:\РИП СОШ Аша № 3\КОНФЕРЕНЦИЯ по итогам 2018\BQYTyqv4N_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583"/>
          <a:stretch>
            <a:fillRect/>
          </a:stretch>
        </p:blipFill>
        <p:spPr bwMode="auto">
          <a:xfrm>
            <a:off x="6887247" y="2420888"/>
            <a:ext cx="2077241" cy="1641743"/>
          </a:xfrm>
          <a:prstGeom prst="rect">
            <a:avLst/>
          </a:prstGeom>
          <a:noFill/>
        </p:spPr>
      </p:pic>
      <p:pic>
        <p:nvPicPr>
          <p:cNvPr id="5124" name="Picture 4" descr="F:\РИП СОШ Аша № 3\КОНФЕРЕНЦИЯ по итогам 2018\DSCF99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/>
          <a:stretch>
            <a:fillRect/>
          </a:stretch>
        </p:blipFill>
        <p:spPr bwMode="auto">
          <a:xfrm>
            <a:off x="4657555" y="2348880"/>
            <a:ext cx="2146693" cy="179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96008"/>
            <a:ext cx="8662736" cy="680864"/>
          </a:xfrm>
        </p:spPr>
        <p:txBody>
          <a:bodyPr/>
          <a:lstStyle/>
          <a:p>
            <a:pPr algn="ctr"/>
            <a:r>
              <a:rPr lang="ru-RU" sz="1800" dirty="0" smtClean="0"/>
              <a:t>Профильные профориентационные смены</a:t>
            </a:r>
          </a:p>
          <a:p>
            <a:pPr algn="ctr"/>
            <a:r>
              <a:rPr lang="ru-RU" sz="1800" dirty="0"/>
              <a:t>д</a:t>
            </a:r>
            <a:r>
              <a:rPr lang="ru-RU" sz="1800" dirty="0" smtClean="0"/>
              <a:t>ля старших школьников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500" dirty="0" smtClean="0"/>
              <a:t>участие в деловых играх и профессиональных </a:t>
            </a:r>
            <a:r>
              <a:rPr lang="ru-RU" sz="1500" dirty="0" err="1" smtClean="0"/>
              <a:t>квестах</a:t>
            </a:r>
            <a:r>
              <a:rPr lang="ru-RU" sz="1500" dirty="0" smtClean="0"/>
              <a:t>;</a:t>
            </a:r>
          </a:p>
          <a:p>
            <a:pPr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500" dirty="0" smtClean="0"/>
              <a:t>знакомство с ситуацией на рынке труда </a:t>
            </a:r>
            <a:r>
              <a:rPr lang="ru-RU" sz="1500" dirty="0" err="1" smtClean="0"/>
              <a:t>Ашинского</a:t>
            </a:r>
            <a:r>
              <a:rPr lang="ru-RU" sz="1500" dirty="0" smtClean="0"/>
              <a:t> района;</a:t>
            </a:r>
          </a:p>
          <a:p>
            <a:pPr lvl="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500" dirty="0" smtClean="0"/>
              <a:t>интерактивные площадки, на которых можно задать вопрос специалистам;</a:t>
            </a:r>
          </a:p>
          <a:p>
            <a:pPr lvl="0" algn="just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sz="1500" dirty="0" smtClean="0"/>
              <a:t>условия для прохождения профессиональной консультации;</a:t>
            </a:r>
          </a:p>
          <a:p>
            <a:pPr lvl="0" algn="just">
              <a:spcBef>
                <a:spcPts val="0"/>
              </a:spcBef>
            </a:pPr>
            <a:r>
              <a:rPr lang="ru-RU" sz="1500" dirty="0" smtClean="0"/>
              <a:t>психологическое и </a:t>
            </a:r>
            <a:r>
              <a:rPr lang="ru-RU" sz="1500" dirty="0" err="1" smtClean="0"/>
              <a:t>профориентационное</a:t>
            </a:r>
            <a:r>
              <a:rPr lang="ru-RU" sz="1500" dirty="0" smtClean="0"/>
              <a:t> тестирование;</a:t>
            </a:r>
          </a:p>
          <a:p>
            <a:pPr algn="just">
              <a:spcBef>
                <a:spcPts val="0"/>
              </a:spcBef>
            </a:pPr>
            <a:r>
              <a:rPr lang="ru-RU" sz="1500" dirty="0" smtClean="0"/>
              <a:t>общение с потенциальными работодателями, изучение специфики производств. </a:t>
            </a:r>
            <a:endParaRPr lang="ru-RU" sz="1500" dirty="0" smtClean="0">
              <a:latin typeface="Book Antiqua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Разработка и обновление содержания и форм профессионального самоопределения обучающихся в каникулярный период</a:t>
            </a: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174" name="Picture 6" descr="F:\РИП СОШ Аша № 3\КОНФЕРЕНЦИЯ по итогам 2018\a8174a6a0f31a174adb0f93ffa924a4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082702"/>
            <a:ext cx="4407396" cy="247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Апробация социальных практик обучающихся в условиях сетевого взаимодействия («Центр музейной педагогики»)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74" t="18713" r="6868" b="7246"/>
          <a:stretch>
            <a:fillRect/>
          </a:stretch>
        </p:blipFill>
        <p:spPr bwMode="auto">
          <a:xfrm>
            <a:off x="179512" y="1628800"/>
            <a:ext cx="8784976" cy="413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39552" y="1524000"/>
            <a:ext cx="8208912" cy="732974"/>
          </a:xfrm>
        </p:spPr>
        <p:txBody>
          <a:bodyPr/>
          <a:lstStyle/>
          <a:p>
            <a:pPr algn="ctr"/>
            <a:r>
              <a:rPr lang="ru-RU" sz="2000" i="1" dirty="0" err="1" smtClean="0"/>
              <a:t>Онлайн</a:t>
            </a:r>
            <a:r>
              <a:rPr lang="ru-RU" sz="2000" i="1" dirty="0" smtClean="0"/>
              <a:t> - экскурсия по залу  Музея технического творчества</a:t>
            </a:r>
            <a:endParaRPr lang="ru-RU" sz="20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Виртуальные экскурсии по музеям </a:t>
            </a:r>
            <a:r>
              <a:rPr lang="ru-RU" sz="2400" i="1" dirty="0" err="1" smtClean="0">
                <a:solidFill>
                  <a:schemeClr val="tx1"/>
                </a:solidFill>
              </a:rPr>
              <a:t>Ашинского</a:t>
            </a:r>
            <a:r>
              <a:rPr lang="ru-RU" sz="2400" i="1" dirty="0" smtClean="0">
                <a:solidFill>
                  <a:schemeClr val="tx1"/>
                </a:solidFill>
              </a:rPr>
              <a:t> района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6" r="5282" b="6440"/>
          <a:stretch>
            <a:fillRect/>
          </a:stretch>
        </p:blipFill>
        <p:spPr bwMode="auto">
          <a:xfrm>
            <a:off x="323528" y="2348880"/>
            <a:ext cx="8496944" cy="4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412776"/>
            <a:ext cx="4270248" cy="732974"/>
          </a:xfrm>
        </p:spPr>
        <p:txBody>
          <a:bodyPr/>
          <a:lstStyle/>
          <a:p>
            <a:pPr algn="ctr"/>
            <a:r>
              <a:rPr lang="ru-RU" sz="2000" dirty="0" smtClean="0"/>
              <a:t>Школьная  газета «Школьный экспресс»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Школьное  телевидение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Школьный медиацентр (начало)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РИП СОШ Аша № 3\КОНФЕРЕНЦИЯ по итогам 2018\E8S8Ir_TY6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74" y="3356992"/>
            <a:ext cx="4295294" cy="2862411"/>
          </a:xfrm>
          <a:prstGeom prst="rect">
            <a:avLst/>
          </a:prstGeom>
          <a:noFill/>
        </p:spPr>
      </p:pic>
      <p:pic>
        <p:nvPicPr>
          <p:cNvPr id="6147" name="Picture 3" descr="F:\РИП СОШ Аша № 3\КОНФЕРЕНЦИЯ по итогам 2018\DSCF99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8" t="3599" r="24426" b="6432"/>
          <a:stretch>
            <a:fillRect/>
          </a:stretch>
        </p:blipFill>
        <p:spPr bwMode="auto">
          <a:xfrm>
            <a:off x="4854272" y="2420888"/>
            <a:ext cx="39662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18720" cy="732974"/>
          </a:xfrm>
        </p:spPr>
        <p:txBody>
          <a:bodyPr/>
          <a:lstStyle/>
          <a:p>
            <a:pPr algn="ctr"/>
            <a:r>
              <a:rPr lang="ru-RU" sz="2000" dirty="0" smtClean="0"/>
              <a:t>Мобильный автогородок, мобильный тир,</a:t>
            </a:r>
          </a:p>
          <a:p>
            <a:pPr algn="ctr"/>
            <a:r>
              <a:rPr lang="ru-RU" sz="2000" dirty="0" smtClean="0"/>
              <a:t>полоса препятствий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79512" y="2348881"/>
            <a:ext cx="4392488" cy="1800199"/>
          </a:xfrm>
        </p:spPr>
        <p:txBody>
          <a:bodyPr>
            <a:normAutofit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учебные и внеурочные занятия по изучению ПДД и профилактике ДДТТ;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тренировки по пожарно-прикладным видам спорта и спортивному туризму;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спортивные соревнования, игры, эстафеты;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/>
              <a:t>военно-спортивные игры, учебные сборы.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</a:rPr>
              <a:t>Муниципальный ресурсный центр «Полигон»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F:\РИП СОШ Аша № 3\КОНФЕРЕНЦИЯ по итогам 2018\ab235fecf70ad6b8d52a3c466ba785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0" t="17500" r="35951" b="12500"/>
          <a:stretch>
            <a:fillRect/>
          </a:stretch>
        </p:blipFill>
        <p:spPr bwMode="auto">
          <a:xfrm>
            <a:off x="251520" y="4365104"/>
            <a:ext cx="4196255" cy="1949323"/>
          </a:xfrm>
          <a:prstGeom prst="rect">
            <a:avLst/>
          </a:prstGeom>
          <a:noFill/>
        </p:spPr>
      </p:pic>
      <p:pic>
        <p:nvPicPr>
          <p:cNvPr id="8197" name="Picture 5" descr="F:\РИП СОШ Аша № 3\КОНФЕРЕНЦИЯ по итогам 2018\inx960x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64" b="1025"/>
          <a:stretch>
            <a:fillRect/>
          </a:stretch>
        </p:blipFill>
        <p:spPr bwMode="auto">
          <a:xfrm>
            <a:off x="5868144" y="4221088"/>
            <a:ext cx="3024336" cy="2088232"/>
          </a:xfrm>
          <a:prstGeom prst="rect">
            <a:avLst/>
          </a:prstGeom>
          <a:noFill/>
        </p:spPr>
      </p:pic>
      <p:pic>
        <p:nvPicPr>
          <p:cNvPr id="8199" name="Picture 7" descr="F:\РИП СОШ Аша № 3\КОНФЕРЕНЦИЯ по итогам 2018\image001_1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9" r="15150" b="19232"/>
          <a:stretch>
            <a:fillRect/>
          </a:stretch>
        </p:blipFill>
        <p:spPr bwMode="auto">
          <a:xfrm>
            <a:off x="4644008" y="2348880"/>
            <a:ext cx="217265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2626</TotalTime>
  <Words>770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Промежуточные итоги научно-прикладного проекта: «Расширение позитивного социального опыта обучающихся на основе сетевой интеграции ресурсов образовательной организации и «Российского движения школьников»</vt:lpstr>
      <vt:lpstr>Презентация PowerPoint</vt:lpstr>
      <vt:lpstr>Условия, обеспечивающие сетевую интеграцию ресурсов образовательной организации и «Российского движения школьников»</vt:lpstr>
      <vt:lpstr>Разработка и реализация муниципальной программы по работе с активом школьников образовательных организаций Ашинского муниципального района</vt:lpstr>
      <vt:lpstr>Разработка и обновление содержания и форм профессионального самоопределения обучающихся в каникулярный период</vt:lpstr>
      <vt:lpstr>Апробация социальных практик обучающихся в условиях сетевого взаимодействия («Центр музейной педагогики»)</vt:lpstr>
      <vt:lpstr>Виртуальные экскурсии по музеям Ашинского района</vt:lpstr>
      <vt:lpstr>Школьный медиацентр (начало)</vt:lpstr>
      <vt:lpstr>Муниципальный ресурсный центр «Полигон»</vt:lpstr>
      <vt:lpstr>Наша информационная открытость</vt:lpstr>
      <vt:lpstr>Перспективы на 2019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педагогические технологии   Информационно-коммуникационные технологии</dc:title>
  <dc:creator>K</dc:creator>
  <cp:lastModifiedBy>Бессарабов Александр Юрьевич</cp:lastModifiedBy>
  <cp:revision>312</cp:revision>
  <dcterms:created xsi:type="dcterms:W3CDTF">2017-10-15T17:20:03Z</dcterms:created>
  <dcterms:modified xsi:type="dcterms:W3CDTF">2018-12-12T06:05:50Z</dcterms:modified>
</cp:coreProperties>
</file>