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</p:sldMasterIdLst>
  <p:sldIdLst>
    <p:sldId id="267" r:id="rId7"/>
    <p:sldId id="256" r:id="rId8"/>
    <p:sldId id="258" r:id="rId9"/>
    <p:sldId id="259" r:id="rId10"/>
    <p:sldId id="266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B4B403-88A9-42E2-9A92-141CDA0C4E0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FA0A6B-BCB8-4CF3-AC2A-1A68BB0D9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6;&#1088;&#1090;&#1092;&#1086;&#1083;&#1080;&#1086;\&#1059;&#1088;&#1086;&#1082;%20&#1056;.&#1056;\golosa_ptic_-_sinica_(iPlayer.fm)%20(2)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6719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Конспект урока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«Синица</a:t>
            </a:r>
            <a:r>
              <a:rPr lang="ru-RU" sz="4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Внешний вид. Где живет, чем питается. Какую пользу приносит человеку</a:t>
            </a:r>
            <a:r>
              <a:rPr lang="ru-RU" sz="4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r">
              <a:buNone/>
            </a:pPr>
            <a:endParaRPr lang="ru-RU" sz="2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>
              <a:spcBef>
                <a:spcPts val="0"/>
              </a:spcBef>
              <a:buNone/>
            </a:pPr>
            <a:endParaRPr lang="ru-RU" sz="2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Кочурова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Леонидовна</a:t>
            </a: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14192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устной речи на основе ознакомления с предметами и явлениями окружающей действительности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643998" cy="628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esktop\sinica-kartinki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786874" cy="642942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6" name="Picture 2" descr="C:\Users\школа\Desktop\126c60eb13895ede2330c403081c8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168352" cy="2016224"/>
          </a:xfrm>
          <a:prstGeom prst="rect">
            <a:avLst/>
          </a:prstGeom>
          <a:noFill/>
        </p:spPr>
      </p:pic>
      <p:pic>
        <p:nvPicPr>
          <p:cNvPr id="1027" name="Picture 3" descr="C:\Users\школа\Desktop\4982aab4dc760b4d48c0b694354d9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744416" cy="2592288"/>
          </a:xfrm>
          <a:prstGeom prst="rect">
            <a:avLst/>
          </a:prstGeom>
          <a:noFill/>
        </p:spPr>
      </p:pic>
      <p:pic>
        <p:nvPicPr>
          <p:cNvPr id="1028" name="Picture 4" descr="C:\Users\школа\Desktop\238a5a4ea45f7310971476ccfa3736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3168352" cy="2160240"/>
          </a:xfrm>
          <a:prstGeom prst="rect">
            <a:avLst/>
          </a:prstGeom>
          <a:noFill/>
        </p:spPr>
      </p:pic>
      <p:pic>
        <p:nvPicPr>
          <p:cNvPr id="1029" name="Picture 5" descr="C:\Users\школа\Desktop\6d06bdb002e2044999b67d3d9db0c7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520280" cy="3024335"/>
          </a:xfrm>
          <a:prstGeom prst="rect">
            <a:avLst/>
          </a:prstGeom>
          <a:noFill/>
        </p:spPr>
      </p:pic>
      <p:pic>
        <p:nvPicPr>
          <p:cNvPr id="8" name="Picture 2" descr="C:\Users\школа\Desktop\fe2a7c5fb857990b66787849bc7ce9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437112"/>
            <a:ext cx="3240360" cy="2214246"/>
          </a:xfrm>
          <a:prstGeom prst="rect">
            <a:avLst/>
          </a:prstGeom>
          <a:noFill/>
        </p:spPr>
      </p:pic>
      <p:pic>
        <p:nvPicPr>
          <p:cNvPr id="9" name="Picture 3" descr="C:\Users\школа\Desktop\5157bd01a8facc1f40313e4cc722ac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764704"/>
            <a:ext cx="3096344" cy="296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737aaf26ba6fd14c1243fe2f0c819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714746" cy="2786060"/>
          </a:xfrm>
          <a:prstGeom prst="rect">
            <a:avLst/>
          </a:prstGeom>
          <a:noFill/>
        </p:spPr>
      </p:pic>
      <p:pic>
        <p:nvPicPr>
          <p:cNvPr id="3075" name="Picture 3" descr="C:\Users\школа\Desktop\b9e4db74e45dd2f4de260826e4183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728"/>
            <a:ext cx="3960440" cy="2783232"/>
          </a:xfrm>
          <a:prstGeom prst="rect">
            <a:avLst/>
          </a:prstGeom>
          <a:noFill/>
        </p:spPr>
      </p:pic>
      <p:pic>
        <p:nvPicPr>
          <p:cNvPr id="3076" name="Picture 4" descr="C:\Users\школа\Desktop\e0e7dae06b966481b9f0bd8c62481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744416" cy="2903380"/>
          </a:xfrm>
          <a:prstGeom prst="rect">
            <a:avLst/>
          </a:prstGeom>
          <a:noFill/>
        </p:spPr>
      </p:pic>
      <p:pic>
        <p:nvPicPr>
          <p:cNvPr id="3077" name="Picture 5" descr="C:\Users\школа\Desktop\6cacfa960938b5af57a9cf44554609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3901440" cy="2998088"/>
          </a:xfrm>
          <a:prstGeom prst="rect">
            <a:avLst/>
          </a:prstGeom>
          <a:noFill/>
        </p:spPr>
      </p:pic>
      <p:pic>
        <p:nvPicPr>
          <p:cNvPr id="8" name="Picture 2" descr="C:\Users\школа\Desktop\212191958c80dcf7ed5710e43aa6a4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132856"/>
            <a:ext cx="327231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8786874" cy="6357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школа\Desktop\sinica-kartinki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336704"/>
          </a:xfrm>
          <a:prstGeom prst="rect">
            <a:avLst/>
          </a:prstGeom>
          <a:noFill/>
        </p:spPr>
      </p:pic>
      <p:pic>
        <p:nvPicPr>
          <p:cNvPr id="6" name="Picture 4" descr="C:\Users\школа\Desktop\105912f006ac465d9b2d4c7445edb7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135262" cy="209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losa_ptic_-_sinica_(iPlayer.fm)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60648"/>
            <a:ext cx="8643998" cy="6311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школа\Desktop\737aaf26ba6fd14c1243fe2f0c8192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2952328"/>
          </a:xfrm>
          <a:prstGeom prst="rect">
            <a:avLst/>
          </a:prstGeom>
          <a:noFill/>
        </p:spPr>
      </p:pic>
      <p:pic>
        <p:nvPicPr>
          <p:cNvPr id="5" name="Picture 4" descr="C:\Users\школа\Desktop\e0e7dae06b966481b9f0bd8c6248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20480" cy="2952328"/>
          </a:xfrm>
          <a:prstGeom prst="rect">
            <a:avLst/>
          </a:prstGeom>
          <a:noFill/>
        </p:spPr>
      </p:pic>
      <p:pic>
        <p:nvPicPr>
          <p:cNvPr id="5122" name="Picture 2" descr="C:\Users\школа\Desktop\519ca89f50bd84165386cb72f48b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176464" cy="2880320"/>
          </a:xfrm>
          <a:prstGeom prst="rect">
            <a:avLst/>
          </a:prstGeom>
          <a:noFill/>
        </p:spPr>
      </p:pic>
      <p:pic>
        <p:nvPicPr>
          <p:cNvPr id="7" name="Picture 4" descr="C:\Users\школа\Desktop\105912f006ac465d9b2d4c7445edb7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24847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школа\Desktop\e0e7dae06b966481b9f0bd8c62481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76464" cy="3168352"/>
          </a:xfrm>
          <a:prstGeom prst="rect">
            <a:avLst/>
          </a:prstGeom>
          <a:noFill/>
        </p:spPr>
      </p:pic>
      <p:pic>
        <p:nvPicPr>
          <p:cNvPr id="5" name="Picture 2" descr="C:\Users\школа\Desktop\519ca89f50bd84165386cb72f48b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48472" cy="3168352"/>
          </a:xfrm>
          <a:prstGeom prst="rect">
            <a:avLst/>
          </a:prstGeom>
          <a:noFill/>
        </p:spPr>
      </p:pic>
      <p:pic>
        <p:nvPicPr>
          <p:cNvPr id="7" name="Picture 4" descr="C:\Users\школа\Desktop\105912f006ac465d9b2d4c7445edb7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4"/>
            <a:ext cx="446449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0648"/>
            <a:ext cx="8534752" cy="6311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школа\Desktop\737aaf26ba6fd14c1243fe2f0c8192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176464" cy="2880320"/>
          </a:xfrm>
          <a:prstGeom prst="rect">
            <a:avLst/>
          </a:prstGeom>
          <a:noFill/>
        </p:spPr>
      </p:pic>
      <p:pic>
        <p:nvPicPr>
          <p:cNvPr id="4" name="Picture 5" descr="C:\Users\школа\Desktop\6cacfa960938b5af57a9cf44554609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176464" cy="3024336"/>
          </a:xfrm>
          <a:prstGeom prst="rect">
            <a:avLst/>
          </a:prstGeom>
          <a:noFill/>
        </p:spPr>
      </p:pic>
      <p:pic>
        <p:nvPicPr>
          <p:cNvPr id="5" name="Picture 3" descr="C:\Users\школа\Desktop\b9e4db74e45dd2f4de260826e4183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104456" cy="3024336"/>
          </a:xfrm>
          <a:prstGeom prst="rect">
            <a:avLst/>
          </a:prstGeom>
          <a:noFill/>
        </p:spPr>
      </p:pic>
      <p:pic>
        <p:nvPicPr>
          <p:cNvPr id="9" name="Picture 4" descr="C:\Users\школа\Desktop\105912f006ac465d9b2d4c7445edb7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410445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6429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школа\Desktop\737aaf26ba6fd14c1243fe2f0c8192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4146798" cy="2930078"/>
          </a:xfrm>
          <a:prstGeom prst="rect">
            <a:avLst/>
          </a:prstGeom>
          <a:noFill/>
        </p:spPr>
      </p:pic>
      <p:pic>
        <p:nvPicPr>
          <p:cNvPr id="4" name="Picture 5" descr="C:\Users\школа\Desktop\6cacfa960938b5af57a9cf44554609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4752528" cy="3096344"/>
          </a:xfrm>
          <a:prstGeom prst="rect">
            <a:avLst/>
          </a:prstGeom>
          <a:noFill/>
        </p:spPr>
      </p:pic>
      <p:pic>
        <p:nvPicPr>
          <p:cNvPr id="5" name="Picture 3" descr="C:\Users\школа\Desktop\b9e4db74e45dd2f4de260826e4183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417646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Бумажная</vt:lpstr>
      <vt:lpstr>1_Бумажная</vt:lpstr>
      <vt:lpstr>2_Бумажная</vt:lpstr>
      <vt:lpstr>3_Бумажная</vt:lpstr>
      <vt:lpstr>Литейная</vt:lpstr>
      <vt:lpstr>4_Бумажная</vt:lpstr>
      <vt:lpstr>Развитие устной речи на основе ознакомления с предметами и явлениями окружающей действительности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16</cp:revision>
  <dcterms:created xsi:type="dcterms:W3CDTF">2016-04-22T08:44:16Z</dcterms:created>
  <dcterms:modified xsi:type="dcterms:W3CDTF">2016-10-04T09:51:13Z</dcterms:modified>
</cp:coreProperties>
</file>