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5" r:id="rId6"/>
    <p:sldId id="267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microsoft.com/office/2007/relationships/hdphoto" Target="../media/hdphoto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10" Type="http://schemas.microsoft.com/office/2007/relationships/hdphoto" Target="../media/hdphoto3.wdp"/><Relationship Id="rId4" Type="http://schemas.openxmlformats.org/officeDocument/2006/relationships/image" Target="../media/image35.jpe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microsoft.com/office/2007/relationships/hdphoto" Target="../media/hdphoto4.wdp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656184"/>
          </a:xfrm>
        </p:spPr>
        <p:txBody>
          <a:bodyPr>
            <a:noAutofit/>
          </a:bodyPr>
          <a:lstStyle/>
          <a:p>
            <a:r>
              <a:rPr lang="ru-RU" sz="6000" smtClean="0">
                <a:latin typeface="Monotype Corsiva" pitchFamily="66" charset="0"/>
              </a:rPr>
              <a:t>«Дикие </a:t>
            </a:r>
            <a:r>
              <a:rPr lang="ru-RU" sz="6000" dirty="0" smtClean="0">
                <a:latin typeface="Monotype Corsiva" pitchFamily="66" charset="0"/>
              </a:rPr>
              <a:t>и </a:t>
            </a:r>
            <a:r>
              <a:rPr lang="ru-RU" sz="6000" smtClean="0">
                <a:latin typeface="Monotype Corsiva" pitchFamily="66" charset="0"/>
              </a:rPr>
              <a:t>домашние </a:t>
            </a:r>
            <a:r>
              <a:rPr lang="ru-RU" sz="6000" smtClean="0">
                <a:latin typeface="Monotype Corsiva" pitchFamily="66" charset="0"/>
              </a:rPr>
              <a:t>животные»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7448872" cy="1152128"/>
          </a:xfrm>
        </p:spPr>
        <p:txBody>
          <a:bodyPr>
            <a:normAutofit fontScale="85000" lnSpcReduction="20000"/>
          </a:bodyPr>
          <a:lstStyle/>
          <a:p>
            <a:pPr lvl="0" algn="r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учитель-логопед</a:t>
            </a:r>
          </a:p>
          <a:p>
            <a:pPr lvl="0" algn="r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КНШ – Д/с 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pPr lvl="0" algn="r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Юрина Ю.С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img-fotki.yandex.ru/get/6201/65750951.51/0_72570_fce22543_X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48" y="113797"/>
            <a:ext cx="2871291" cy="224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6333"/>
            <a:ext cx="2927814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4" y="4077072"/>
            <a:ext cx="3069973" cy="253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1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3028" y="5801796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78" y="3787231"/>
            <a:ext cx="1919170" cy="18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134" y="1056269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06" y="3321713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00" y="3605059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511" y="3605059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44323" y="1183414"/>
            <a:ext cx="457200" cy="4810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0" y="5498289"/>
            <a:ext cx="4810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196" y="5498290"/>
            <a:ext cx="4810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0" y="1043568"/>
            <a:ext cx="4810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5" y="-27540"/>
            <a:ext cx="203676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" y="2414077"/>
            <a:ext cx="2486151" cy="192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9" y="4163988"/>
            <a:ext cx="2065324" cy="263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79" y="235086"/>
            <a:ext cx="2237190" cy="167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Рисунок 28" descr="http://zikzag.ru/uploads/posts/2011-12/thumbs/1323175589_329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78" y="4582816"/>
            <a:ext cx="2564830" cy="186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http://animals.timduru.org/dirlist/wolf/GrayWolf-26_InAutumnForest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78" y="2314263"/>
            <a:ext cx="2416055" cy="18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301" y="3346434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54" y="1625524"/>
            <a:ext cx="19145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32" y="1475514"/>
            <a:ext cx="19145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39" y="5967689"/>
            <a:ext cx="19145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99" y="6258996"/>
            <a:ext cx="19145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74" y="4020688"/>
            <a:ext cx="19145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52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186207"/>
              </p:ext>
            </p:extLst>
          </p:nvPr>
        </p:nvGraphicFramePr>
        <p:xfrm>
          <a:off x="251520" y="188639"/>
          <a:ext cx="8712968" cy="6336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2112235">
                <a:tc>
                  <a:txBody>
                    <a:bodyPr/>
                    <a:lstStyle/>
                    <a:p>
                      <a:pPr algn="ctr"/>
                      <a:endParaRPr lang="ru-RU" sz="7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0" dirty="0">
                        <a:ln w="57150"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35">
                <a:tc>
                  <a:txBody>
                    <a:bodyPr/>
                    <a:lstStyle/>
                    <a:p>
                      <a:pPr algn="ctr"/>
                      <a:endParaRPr lang="ru-RU" sz="7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35">
                <a:tc>
                  <a:txBody>
                    <a:bodyPr/>
                    <a:lstStyle/>
                    <a:p>
                      <a:pPr algn="ctr"/>
                      <a:endParaRPr lang="ru-RU" sz="7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68" y="2348880"/>
            <a:ext cx="2334726" cy="203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://cs605820.vk.me/v605820119/ad58/0_UexNeMRr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94" y="4509120"/>
            <a:ext cx="204904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logopedkniga.ru/modules/InternetShop/management/storage/images/products/images/774/-detenyshi-domashnih-zhivotnyh-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4" y="332656"/>
            <a:ext cx="2020564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k14.vcmedia.vn/thumb_w/600/Z3WxvDWHkkhwglFfVOnyhzOPBKmr9M/Image/2013/10/blog02/cute_fox_cub-a723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94" y="332656"/>
            <a:ext cx="1992273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sasisa.ru/uploads/posts/1208893540_0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4" y="4509120"/>
            <a:ext cx="202056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purmix.ru/images/user/14087911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20888"/>
            <a:ext cx="194421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proaqua31.ru/_ph/6/98638243.jpg?144302588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4581128"/>
            <a:ext cx="200569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cs624321.vk.me/v624321781/34137/lwsIZTdtmS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467" y="258742"/>
            <a:ext cx="2059301" cy="18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446" y="2348881"/>
            <a:ext cx="1857245" cy="215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 descr="http://namonitore.ru/uploads/catalog/dogs/verniy_pes_1600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340" y="2547028"/>
            <a:ext cx="2000250" cy="174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fonxl.ru/wp-content/uploads/2015/04/Horse-with-white-spots_1920x120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467" y="4581128"/>
            <a:ext cx="201622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www.myasnoy-soyuz.ru/uploads/posts/2013-01/1358918488_1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792" y="258742"/>
            <a:ext cx="2072258" cy="1828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1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81481E-6 L 0.3158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27882 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55122 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51962 0.010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50712 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3 0.001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33CC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foto-sobak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4813"/>
            <a:ext cx="2951163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Dog_Trixie_311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4" b="29832"/>
          <a:stretch>
            <a:fillRect/>
          </a:stretch>
        </p:blipFill>
        <p:spPr bwMode="auto">
          <a:xfrm rot="1471028">
            <a:off x="1258888" y="4868863"/>
            <a:ext cx="2160587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Dog_Trixie_311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4" b="29832"/>
          <a:stretch>
            <a:fillRect/>
          </a:stretch>
        </p:blipFill>
        <p:spPr bwMode="auto">
          <a:xfrm rot="1471028">
            <a:off x="1198563" y="3836988"/>
            <a:ext cx="205105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Dog_Trixie_311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4" b="29832"/>
          <a:stretch>
            <a:fillRect/>
          </a:stretch>
        </p:blipFill>
        <p:spPr bwMode="auto">
          <a:xfrm rot="-320822">
            <a:off x="3348038" y="4941888"/>
            <a:ext cx="1728787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Dog_Trixie_311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4" b="29832"/>
          <a:stretch>
            <a:fillRect/>
          </a:stretch>
        </p:blipFill>
        <p:spPr bwMode="auto">
          <a:xfrm rot="-2467946">
            <a:off x="2989263" y="4597400"/>
            <a:ext cx="1296987" cy="52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0" y="5849938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5138" name="Копи263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опия Детские_Песни_-_Человек_Собаке_Друг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8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0" y="4652963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0" y="342900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2276475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0" y="1125538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0" y="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 rot="5400000">
            <a:off x="1042987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 rot="5400000">
            <a:off x="2339975" y="-21590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46" name="AutoShape 26"/>
          <p:cNvSpPr>
            <a:spLocks noChangeArrowheads="1"/>
          </p:cNvSpPr>
          <p:nvPr/>
        </p:nvSpPr>
        <p:spPr bwMode="auto">
          <a:xfrm rot="5400000">
            <a:off x="3708400" y="-21590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 rot="5400000">
            <a:off x="4932362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 rot="5400000">
            <a:off x="6227762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 rot="5400000">
            <a:off x="7596187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50" name="AutoShape 30"/>
          <p:cNvSpPr>
            <a:spLocks noChangeArrowheads="1"/>
          </p:cNvSpPr>
          <p:nvPr/>
        </p:nvSpPr>
        <p:spPr bwMode="auto">
          <a:xfrm rot="10800000">
            <a:off x="8567738" y="0"/>
            <a:ext cx="576262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51" name="AutoShape 31"/>
          <p:cNvSpPr>
            <a:spLocks noChangeArrowheads="1"/>
          </p:cNvSpPr>
          <p:nvPr/>
        </p:nvSpPr>
        <p:spPr bwMode="auto">
          <a:xfrm rot="10800000">
            <a:off x="8567738" y="1125538"/>
            <a:ext cx="576262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52" name="AutoShape 32"/>
          <p:cNvSpPr>
            <a:spLocks noChangeArrowheads="1"/>
          </p:cNvSpPr>
          <p:nvPr/>
        </p:nvSpPr>
        <p:spPr bwMode="auto">
          <a:xfrm rot="10800000">
            <a:off x="8567738" y="2276475"/>
            <a:ext cx="576262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53" name="AutoShape 33"/>
          <p:cNvSpPr>
            <a:spLocks noChangeArrowheads="1"/>
          </p:cNvSpPr>
          <p:nvPr/>
        </p:nvSpPr>
        <p:spPr bwMode="auto">
          <a:xfrm rot="10800000">
            <a:off x="8567738" y="3429000"/>
            <a:ext cx="576262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54" name="AutoShape 34"/>
          <p:cNvSpPr>
            <a:spLocks noChangeArrowheads="1"/>
          </p:cNvSpPr>
          <p:nvPr/>
        </p:nvSpPr>
        <p:spPr bwMode="auto">
          <a:xfrm rot="10800000">
            <a:off x="8567738" y="4652963"/>
            <a:ext cx="576262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55" name="AutoShape 35"/>
          <p:cNvSpPr>
            <a:spLocks noChangeArrowheads="1"/>
          </p:cNvSpPr>
          <p:nvPr/>
        </p:nvSpPr>
        <p:spPr bwMode="auto">
          <a:xfrm rot="10800000">
            <a:off x="8567738" y="5849938"/>
            <a:ext cx="576262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29514 0.26783 " pathEditMode="relative" rAng="0" ptsTypes="AA">
                                      <p:cBhvr>
                                        <p:cTn id="178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7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80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3.7037E-7 L -0.0316 -0.65139 L 0.496 -0.65139 L 0.496 3.7037E-7 L -0.0316 3.7037E-7 Z " pathEditMode="relative" rAng="16200000" ptsTypes="FFFFF">
                                      <p:cBhvr>
                                        <p:cTn id="181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8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51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0.26783 L -0.51563 0.53033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142 0.49908 L 0.075 -0.05763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-27847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58281 -0.57755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-28889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5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2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8"/>
                </p:tgtEl>
              </p:cMediaNode>
            </p:audio>
          </p:childTnLst>
        </p:cTn>
      </p:par>
    </p:tnLst>
    <p:bldLst>
      <p:bldP spid="5137" grpId="0" animBg="1"/>
      <p:bldP spid="5137" grpId="1" animBg="1"/>
      <p:bldP spid="5139" grpId="0" animBg="1"/>
      <p:bldP spid="5139" grpId="1" animBg="1"/>
      <p:bldP spid="5140" grpId="0" animBg="1"/>
      <p:bldP spid="5140" grpId="1" animBg="1"/>
      <p:bldP spid="5141" grpId="0" animBg="1"/>
      <p:bldP spid="5141" grpId="1" animBg="1"/>
      <p:bldP spid="5142" grpId="0" animBg="1"/>
      <p:bldP spid="5142" grpId="1" animBg="1"/>
      <p:bldP spid="5143" grpId="0" animBg="1"/>
      <p:bldP spid="5143" grpId="1" animBg="1"/>
      <p:bldP spid="5144" grpId="0" animBg="1"/>
      <p:bldP spid="5144" grpId="1" animBg="1"/>
      <p:bldP spid="5145" grpId="0" animBg="1"/>
      <p:bldP spid="5145" grpId="1" animBg="1"/>
      <p:bldP spid="5146" grpId="0" animBg="1"/>
      <p:bldP spid="5146" grpId="1" animBg="1"/>
      <p:bldP spid="5147" grpId="0" animBg="1"/>
      <p:bldP spid="5147" grpId="1" animBg="1"/>
      <p:bldP spid="5148" grpId="0" animBg="1"/>
      <p:bldP spid="5148" grpId="1" animBg="1"/>
      <p:bldP spid="5149" grpId="0" animBg="1"/>
      <p:bldP spid="5149" grpId="1" animBg="1"/>
      <p:bldP spid="5150" grpId="0" animBg="1"/>
      <p:bldP spid="5150" grpId="1" animBg="1"/>
      <p:bldP spid="5151" grpId="0" animBg="1"/>
      <p:bldP spid="5151" grpId="1" animBg="1"/>
      <p:bldP spid="5152" grpId="0" animBg="1"/>
      <p:bldP spid="5152" grpId="1" animBg="1"/>
      <p:bldP spid="5153" grpId="0" animBg="1"/>
      <p:bldP spid="5153" grpId="1" animBg="1"/>
      <p:bldP spid="5154" grpId="0" animBg="1"/>
      <p:bldP spid="5154" grpId="1" animBg="1"/>
      <p:bldP spid="5155" grpId="0" animBg="1"/>
      <p:bldP spid="515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dia.nn.ru/data/forum/images/2012-08/54336194-2b70e694f57dc72380d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5"/>
          <a:stretch/>
        </p:blipFill>
        <p:spPr bwMode="auto">
          <a:xfrm>
            <a:off x="5038670" y="4478228"/>
            <a:ext cx="3182858" cy="2008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://mywishlist.ru/pic/i/wish/orig/006/500/667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4" b="9839"/>
          <a:stretch/>
        </p:blipFill>
        <p:spPr bwMode="auto">
          <a:xfrm>
            <a:off x="827584" y="4495232"/>
            <a:ext cx="3240360" cy="2061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ttps://im3-tub-ru.yandex.net/i?id=024cae972d73268eb27ca06d188dd94c&amp;n=33&amp;h=190&amp;w=28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7035"/>
          <a:stretch/>
        </p:blipFill>
        <p:spPr bwMode="auto">
          <a:xfrm>
            <a:off x="899592" y="153223"/>
            <a:ext cx="2774759" cy="239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linkmesh2.com/scraper/data/alphacoders/Bear%20Wallpapers/43988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8"/>
          <a:stretch/>
        </p:blipFill>
        <p:spPr bwMode="auto">
          <a:xfrm>
            <a:off x="5230678" y="188639"/>
            <a:ext cx="3038842" cy="239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fs.nashaucheba.ru/tw_files2/urls_3/1350/d-1349514/7z-docs/1_html_7402cbff.jpg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41" b="34694" l="7809" r="356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3" r="61270" b="62430"/>
          <a:stretch/>
        </p:blipFill>
        <p:spPr bwMode="auto">
          <a:xfrm>
            <a:off x="6649958" y="2005060"/>
            <a:ext cx="2494042" cy="2507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fs.nashaucheba.ru/tw_files2/urls_3/1350/d-1349514/7z-docs/1_html_7402cbff.jpg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111" b="84416" l="58060" r="87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90" t="58561" r="8487" b="14377"/>
          <a:stretch/>
        </p:blipFill>
        <p:spPr bwMode="auto">
          <a:xfrm>
            <a:off x="484171" y="2444477"/>
            <a:ext cx="2863693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62" b="92131" l="56757" r="89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4" r="6268"/>
          <a:stretch/>
        </p:blipFill>
        <p:spPr bwMode="auto">
          <a:xfrm>
            <a:off x="3347864" y="1975084"/>
            <a:ext cx="2737507" cy="250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0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uteshestvie.info/wp-content/plugins/wp-o-matic/cache/855ce_07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13163" r="10613"/>
          <a:stretch/>
        </p:blipFill>
        <p:spPr bwMode="auto">
          <a:xfrm>
            <a:off x="402786" y="3643528"/>
            <a:ext cx="4025198" cy="293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islandnature.ca/wp-content/uploads/2010/08/grey_wolf_track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72" y="303576"/>
            <a:ext cx="3911780" cy="290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obj.altapress.ru/picture/width/728/20191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t="11443" r="13128" b="15466"/>
          <a:stretch/>
        </p:blipFill>
        <p:spPr bwMode="auto">
          <a:xfrm>
            <a:off x="578952" y="301323"/>
            <a:ext cx="3705016" cy="290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im1-tub-ru.yandex.net/i?id=1a317687c27c19db96cb8fb498d46735&amp;n=33&amp;h=190&amp;w=22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3380"/>
            <a:ext cx="3593150" cy="2793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http://www.m-sokolov.ru/wordpress/wp-content/uploads/2013/03/P323183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12655" r="7558" b="8847"/>
          <a:stretch/>
        </p:blipFill>
        <p:spPr bwMode="auto">
          <a:xfrm>
            <a:off x="2329617" y="2492896"/>
            <a:ext cx="3462154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76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768"/>
            <a:ext cx="2043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81" y="1149968"/>
            <a:ext cx="18954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14" y="1289668"/>
            <a:ext cx="3413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9" y="2375603"/>
            <a:ext cx="2043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60426"/>
            <a:ext cx="1895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77" y="2870740"/>
            <a:ext cx="1895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91" y="3005677"/>
            <a:ext cx="3413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://www.photoforum.ru/f/photo/000/479/479041_15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6782" r="15558" b="3610"/>
          <a:stretch/>
        </p:blipFill>
        <p:spPr bwMode="auto">
          <a:xfrm>
            <a:off x="467544" y="4077072"/>
            <a:ext cx="2910475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http://animals.timduru.org/dirlist/wolf/GrayWolf-26_InAutumnForest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r="9089"/>
          <a:stretch/>
        </p:blipFill>
        <p:spPr bwMode="auto">
          <a:xfrm>
            <a:off x="6185887" y="4060306"/>
            <a:ext cx="2610554" cy="2393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http://namonitore.ru/uploads/catalog/dogs/verniy_pes_1600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313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3998"/>
            <a:ext cx="5318919" cy="324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www.myasnoy-soyuz.ru/uploads/posts/2013-01/1358918488_1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2" r="15256"/>
          <a:stretch/>
        </p:blipFill>
        <p:spPr bwMode="auto">
          <a:xfrm>
            <a:off x="3609166" y="3789040"/>
            <a:ext cx="2407048" cy="226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15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441</TotalTime>
  <Words>18</Words>
  <Application>Microsoft Office PowerPoint</Application>
  <PresentationFormat>Экран (4:3)</PresentationFormat>
  <Paragraphs>4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«Дикие и домашние животные»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27</cp:revision>
  <dcterms:created xsi:type="dcterms:W3CDTF">2015-11-21T16:49:56Z</dcterms:created>
  <dcterms:modified xsi:type="dcterms:W3CDTF">2016-10-01T17:02:34Z</dcterms:modified>
</cp:coreProperties>
</file>