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A7992-0D11-4221-A489-261C5AB9911F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4897-85CC-4B46-BA93-5476865FA78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074-9864-4463-9DBB-C5EE42107DB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2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B128-FA23-4300-B1DF-031C8C842461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0933-C25E-471E-A1BA-0EBF0AA7BAB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283A-0E71-4DDC-8AC3-AA74215DCA64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9EF0-BD42-48AF-8D3F-FC44D28894DB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4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CF00-31E7-449D-8B8B-1C44BC30D1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D7AB-CEA3-407B-9DC9-2425DF00F4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3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7ECD-F30F-4070-99E7-21E4FF67BA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9BC-7868-46E5-B28F-5155DCB2F2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6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B692-1D52-4C0C-808E-42332B7FD5F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3A2A-3A8E-4811-989E-A680242C4DD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1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29A4-C160-47B6-BB25-E70C3033E7D5}" type="slidenum">
              <a:rPr lang="ru-RU" alt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97900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396081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513" y="188913"/>
            <a:ext cx="48085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572000" y="4292600"/>
            <a:ext cx="4203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C000"/>
                </a:solidFill>
                <a:latin typeface="Arial" charset="0"/>
              </a:rPr>
              <a:t>Диплом 1 степени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C000"/>
                </a:solidFill>
                <a:latin typeface="Arial" charset="0"/>
              </a:rPr>
              <a:t>«Умникус-конкурс. РФ</a:t>
            </a:r>
          </a:p>
        </p:txBody>
      </p:sp>
    </p:spTree>
    <p:extLst>
      <p:ext uri="{BB962C8B-B14F-4D97-AF65-F5344CB8AC3E}">
        <p14:creationId xmlns:p14="http://schemas.microsoft.com/office/powerpoint/2010/main" val="9925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938"/>
            <a:ext cx="878522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435600" y="231775"/>
            <a:ext cx="3251200" cy="326866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effectLst/>
              </a:rPr>
              <a:t>Дегустация блюд</a:t>
            </a:r>
          </a:p>
        </p:txBody>
      </p:sp>
      <p:pic>
        <p:nvPicPr>
          <p:cNvPr id="5017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22250"/>
            <a:ext cx="4899025" cy="2873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3284538"/>
            <a:ext cx="5002213" cy="33543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Склон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Дегустация блюд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Бессарабов Александр Юрьевич</cp:lastModifiedBy>
  <cp:revision>2</cp:revision>
  <dcterms:created xsi:type="dcterms:W3CDTF">2019-02-27T11:45:37Z</dcterms:created>
  <dcterms:modified xsi:type="dcterms:W3CDTF">2019-02-28T04:00:07Z</dcterms:modified>
</cp:coreProperties>
</file>