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66" r:id="rId10"/>
    <p:sldId id="276" r:id="rId11"/>
    <p:sldId id="277" r:id="rId12"/>
    <p:sldId id="281" r:id="rId13"/>
    <p:sldId id="289" r:id="rId14"/>
    <p:sldId id="290" r:id="rId15"/>
    <p:sldId id="295" r:id="rId16"/>
    <p:sldId id="291" r:id="rId17"/>
    <p:sldId id="292" r:id="rId18"/>
    <p:sldId id="288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14" d="100"/>
          <a:sy n="14" d="100"/>
        </p:scale>
        <p:origin x="-120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9A29-7713-4FE2-ADD2-57251BA1FEF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6164-5D6F-4FF7-8DF8-59BEAE6EC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9A29-7713-4FE2-ADD2-57251BA1FEF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6164-5D6F-4FF7-8DF8-59BEAE6EC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9A29-7713-4FE2-ADD2-57251BA1FEF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6164-5D6F-4FF7-8DF8-59BEAE6EC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9A29-7713-4FE2-ADD2-57251BA1FEF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6164-5D6F-4FF7-8DF8-59BEAE6EC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9A29-7713-4FE2-ADD2-57251BA1FEF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6164-5D6F-4FF7-8DF8-59BEAE6EC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9A29-7713-4FE2-ADD2-57251BA1FEF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6164-5D6F-4FF7-8DF8-59BEAE6EC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9A29-7713-4FE2-ADD2-57251BA1FEF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6164-5D6F-4FF7-8DF8-59BEAE6EC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9A29-7713-4FE2-ADD2-57251BA1FEF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6164-5D6F-4FF7-8DF8-59BEAE6EC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9A29-7713-4FE2-ADD2-57251BA1FEF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6164-5D6F-4FF7-8DF8-59BEAE6EC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9A29-7713-4FE2-ADD2-57251BA1FEF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6164-5D6F-4FF7-8DF8-59BEAE6EC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9A29-7713-4FE2-ADD2-57251BA1FEF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6164-5D6F-4FF7-8DF8-59BEAE6EC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09A29-7713-4FE2-ADD2-57251BA1FEF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C6164-5D6F-4FF7-8DF8-59BEAE6EC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image" Target="../media/image24.jpeg"/><Relationship Id="rId18" Type="http://schemas.openxmlformats.org/officeDocument/2006/relationships/slide" Target="slide29.xml"/><Relationship Id="rId3" Type="http://schemas.openxmlformats.org/officeDocument/2006/relationships/image" Target="../media/image28.jpeg"/><Relationship Id="rId21" Type="http://schemas.openxmlformats.org/officeDocument/2006/relationships/image" Target="../media/image33.jpeg"/><Relationship Id="rId7" Type="http://schemas.openxmlformats.org/officeDocument/2006/relationships/image" Target="../media/image7.jpeg"/><Relationship Id="rId12" Type="http://schemas.openxmlformats.org/officeDocument/2006/relationships/slide" Target="slide27.xml"/><Relationship Id="rId17" Type="http://schemas.openxmlformats.org/officeDocument/2006/relationships/image" Target="../media/image12.jpeg"/><Relationship Id="rId25" Type="http://schemas.openxmlformats.org/officeDocument/2006/relationships/image" Target="../media/image35.jpeg"/><Relationship Id="rId2" Type="http://schemas.openxmlformats.org/officeDocument/2006/relationships/slide" Target="slide23.xml"/><Relationship Id="rId16" Type="http://schemas.openxmlformats.org/officeDocument/2006/relationships/slide" Target="slide26.xml"/><Relationship Id="rId20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11" Type="http://schemas.openxmlformats.org/officeDocument/2006/relationships/image" Target="../media/image31.jpeg"/><Relationship Id="rId24" Type="http://schemas.openxmlformats.org/officeDocument/2006/relationships/slide" Target="slide19.xml"/><Relationship Id="rId5" Type="http://schemas.openxmlformats.org/officeDocument/2006/relationships/image" Target="../media/image29.jpeg"/><Relationship Id="rId15" Type="http://schemas.openxmlformats.org/officeDocument/2006/relationships/image" Target="../media/image11.jpeg"/><Relationship Id="rId23" Type="http://schemas.openxmlformats.org/officeDocument/2006/relationships/image" Target="../media/image34.jpeg"/><Relationship Id="rId10" Type="http://schemas.openxmlformats.org/officeDocument/2006/relationships/slide" Target="slide22.xml"/><Relationship Id="rId19" Type="http://schemas.openxmlformats.org/officeDocument/2006/relationships/image" Target="../media/image32.jpeg"/><Relationship Id="rId4" Type="http://schemas.openxmlformats.org/officeDocument/2006/relationships/slide" Target="slide21.xml"/><Relationship Id="rId9" Type="http://schemas.openxmlformats.org/officeDocument/2006/relationships/image" Target="../media/image30.jpeg"/><Relationship Id="rId14" Type="http://schemas.openxmlformats.org/officeDocument/2006/relationships/slide" Target="slide28.xml"/><Relationship Id="rId22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335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357222" y="-428652"/>
            <a:ext cx="9959706" cy="798164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500166" y="1357298"/>
            <a:ext cx="6286544" cy="442915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49174" y="2231777"/>
            <a:ext cx="5480346" cy="2554545"/>
          </a:xfrm>
          <a:prstGeom prst="rect">
            <a:avLst/>
          </a:prstGeom>
          <a:noFill/>
          <a:ln w="28575" cmpd="sng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Жостовские</a:t>
            </a:r>
          </a:p>
          <a:p>
            <a:pPr algn="ctr"/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подносы</a:t>
            </a:r>
            <a:endParaRPr lang="ru-RU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3"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230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 rot="16200000">
            <a:off x="58965" y="2052370"/>
            <a:ext cx="3683884" cy="2865244"/>
          </a:xfrm>
          <a:prstGeom prst="ellipse">
            <a:avLst/>
          </a:prstGeom>
        </p:spPr>
      </p:pic>
      <p:pic>
        <p:nvPicPr>
          <p:cNvPr id="4" name="Содержимое 3" descr="Goncharova-61x42_520[1]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14282" y="1571612"/>
            <a:ext cx="3025107" cy="4286256"/>
          </a:xfrm>
          <a:prstGeom prst="roundRect">
            <a:avLst/>
          </a:prstGeom>
        </p:spPr>
      </p:pic>
      <p:pic>
        <p:nvPicPr>
          <p:cNvPr id="7" name="Рисунок 6" descr="Yurassova-67x53_520[1].jp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 rot="5400000">
            <a:off x="-430496" y="2069842"/>
            <a:ext cx="4214842" cy="3218382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Подносы с цветами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29184 0.14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16 -0.01853 L 0.59843 0.10948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Подносы с птицами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abf388750d0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915816" y="2492896"/>
            <a:ext cx="3024336" cy="3024336"/>
          </a:xfrm>
        </p:spPr>
      </p:pic>
      <p:pic>
        <p:nvPicPr>
          <p:cNvPr id="5" name="Рисунок 4" descr="k12_520[1]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79512" y="4437112"/>
            <a:ext cx="2520280" cy="2025573"/>
          </a:xfrm>
          <a:prstGeom prst="rect">
            <a:avLst/>
          </a:prstGeom>
        </p:spPr>
      </p:pic>
      <p:pic>
        <p:nvPicPr>
          <p:cNvPr id="6" name="Рисунок 5" descr="k11_520[1].jp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6228184" y="3932234"/>
            <a:ext cx="2651584" cy="2621337"/>
          </a:xfrm>
          <a:prstGeom prst="rect">
            <a:avLst/>
          </a:prstGeom>
        </p:spPr>
      </p:pic>
      <p:pic>
        <p:nvPicPr>
          <p:cNvPr id="7" name="Рисунок 6" descr="k14_520[1].jp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6156176" y="1693490"/>
            <a:ext cx="2736304" cy="2095550"/>
          </a:xfrm>
          <a:prstGeom prst="rect">
            <a:avLst/>
          </a:prstGeom>
        </p:spPr>
      </p:pic>
      <p:pic>
        <p:nvPicPr>
          <p:cNvPr id="9" name="Рисунок 8" descr="на краю земли.jpg"/>
          <p:cNvPicPr>
            <a:picLocks noChangeAspect="1"/>
          </p:cNvPicPr>
          <p:nvPr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251520" y="1772816"/>
            <a:ext cx="2394846" cy="215826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bf388750d0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rcRect l="19771" t="14951" r="19771" b="16636"/>
          <a:stretch>
            <a:fillRect/>
          </a:stretch>
        </p:blipFill>
        <p:spPr>
          <a:xfrm>
            <a:off x="1243641" y="-249093"/>
            <a:ext cx="6280687" cy="7107093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цветы влюблённого лётчика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00100" y="1214422"/>
            <a:ext cx="6786610" cy="5314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4678" y="0"/>
            <a:ext cx="2325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Букет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Венок</a:t>
            </a:r>
            <a:endParaRPr lang="ru-RU" sz="8000" dirty="0"/>
          </a:p>
        </p:txBody>
      </p:sp>
      <p:pic>
        <p:nvPicPr>
          <p:cNvPr id="4" name="Содержимое 3" descr="4_5201[1]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00314" y="1600200"/>
            <a:ext cx="4543371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bf388750d0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28728" y="285728"/>
            <a:ext cx="6286544" cy="6286544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Углы по диагонали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k12_520[1]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06638" y="1600200"/>
            <a:ext cx="6008634" cy="4829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Рисунок по краям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121741455029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9680" y="1454534"/>
            <a:ext cx="7087096" cy="5117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k12_520[1]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357158" y="2428868"/>
            <a:ext cx="1725365" cy="1386692"/>
          </a:xfrm>
          <a:prstGeom prst="rect">
            <a:avLst/>
          </a:prstGeom>
        </p:spPr>
      </p:pic>
      <p:pic>
        <p:nvPicPr>
          <p:cNvPr id="7" name="Содержимое 3" descr="4_5201[1]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4500562" y="785794"/>
            <a:ext cx="1631845" cy="1625593"/>
          </a:xfrm>
          <a:prstGeom prst="rect">
            <a:avLst/>
          </a:prstGeom>
        </p:spPr>
      </p:pic>
      <p:pic>
        <p:nvPicPr>
          <p:cNvPr id="8" name="Содержимое 3" descr="цветы влюблённого лётчика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2214546" y="2786059"/>
            <a:ext cx="2286016" cy="1790254"/>
          </a:xfrm>
          <a:prstGeom prst="rect">
            <a:avLst/>
          </a:prstGeom>
        </p:spPr>
      </p:pic>
      <p:pic>
        <p:nvPicPr>
          <p:cNvPr id="9" name="Рисунок 8" descr="на краю земли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lum bright="10000"/>
          </a:blip>
          <a:stretch>
            <a:fillRect/>
          </a:stretch>
        </p:blipFill>
        <p:spPr>
          <a:xfrm>
            <a:off x="4714876" y="2857496"/>
            <a:ext cx="1680466" cy="1514458"/>
          </a:xfrm>
          <a:prstGeom prst="rect">
            <a:avLst/>
          </a:prstGeom>
        </p:spPr>
      </p:pic>
      <p:pic>
        <p:nvPicPr>
          <p:cNvPr id="10" name="Рисунок 9" descr="k14_520[1]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lum bright="10000"/>
          </a:blip>
          <a:stretch>
            <a:fillRect/>
          </a:stretch>
        </p:blipFill>
        <p:spPr>
          <a:xfrm>
            <a:off x="6500826" y="714356"/>
            <a:ext cx="2105902" cy="1612768"/>
          </a:xfrm>
          <a:prstGeom prst="rect">
            <a:avLst/>
          </a:prstGeom>
        </p:spPr>
      </p:pic>
      <p:pic>
        <p:nvPicPr>
          <p:cNvPr id="11" name="Рисунок 10" descr="k11_520[1]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lum bright="10000"/>
          </a:blip>
          <a:stretch>
            <a:fillRect/>
          </a:stretch>
        </p:blipFill>
        <p:spPr>
          <a:xfrm>
            <a:off x="285720" y="4357694"/>
            <a:ext cx="1950314" cy="1928066"/>
          </a:xfrm>
          <a:prstGeom prst="rect">
            <a:avLst/>
          </a:prstGeom>
        </p:spPr>
      </p:pic>
      <p:pic>
        <p:nvPicPr>
          <p:cNvPr id="12" name="Рисунок 11" descr="Yurassova-67x53_520[1]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lum bright="10000"/>
          </a:blip>
          <a:stretch>
            <a:fillRect/>
          </a:stretch>
        </p:blipFill>
        <p:spPr>
          <a:xfrm rot="10800000" flipV="1">
            <a:off x="2571736" y="4714884"/>
            <a:ext cx="2500330" cy="1909210"/>
          </a:xfrm>
          <a:prstGeom prst="rect">
            <a:avLst/>
          </a:prstGeom>
        </p:spPr>
      </p:pic>
      <p:pic>
        <p:nvPicPr>
          <p:cNvPr id="13" name="Содержимое 3" descr="50079112_257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lum bright="10000"/>
          </a:blip>
          <a:stretch>
            <a:fillRect/>
          </a:stretch>
        </p:blipFill>
        <p:spPr>
          <a:xfrm>
            <a:off x="6643702" y="2786058"/>
            <a:ext cx="2120278" cy="1646334"/>
          </a:xfrm>
          <a:prstGeom prst="rect">
            <a:avLst/>
          </a:prstGeom>
        </p:spPr>
      </p:pic>
      <p:pic>
        <p:nvPicPr>
          <p:cNvPr id="14" name="Содержимое 3" descr="5_5201[1]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lum bright="10000"/>
          </a:blip>
          <a:stretch>
            <a:fillRect/>
          </a:stretch>
        </p:blipFill>
        <p:spPr>
          <a:xfrm>
            <a:off x="5214942" y="4786322"/>
            <a:ext cx="1582556" cy="1585605"/>
          </a:xfrm>
          <a:prstGeom prst="rect">
            <a:avLst/>
          </a:prstGeom>
        </p:spPr>
      </p:pic>
      <p:pic>
        <p:nvPicPr>
          <p:cNvPr id="15" name="Рисунок 14" descr="k15_520[1]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lum bright="10000"/>
          </a:blip>
          <a:stretch>
            <a:fillRect/>
          </a:stretch>
        </p:blipFill>
        <p:spPr>
          <a:xfrm>
            <a:off x="7094287" y="4714884"/>
            <a:ext cx="2049713" cy="1713587"/>
          </a:xfrm>
          <a:prstGeom prst="rect">
            <a:avLst/>
          </a:prstGeom>
        </p:spPr>
      </p:pic>
      <p:pic>
        <p:nvPicPr>
          <p:cNvPr id="18" name="Рисунок 17" descr="P335.jp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lum bright="-10000"/>
          </a:blip>
          <a:stretch>
            <a:fillRect/>
          </a:stretch>
        </p:blipFill>
        <p:spPr>
          <a:xfrm>
            <a:off x="2214547" y="702834"/>
            <a:ext cx="2214578" cy="1774749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714348" y="0"/>
            <a:ext cx="7615262" cy="6540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Жостовские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подносы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Рисунок 15" descr="Gogin-80x66_520[1].jp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>
            <a:lum bright="10000"/>
          </a:blip>
          <a:stretch>
            <a:fillRect/>
          </a:stretch>
        </p:blipFill>
        <p:spPr>
          <a:xfrm>
            <a:off x="285720" y="642918"/>
            <a:ext cx="1876962" cy="152741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gin-80x66_520[1]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785786" y="428604"/>
            <a:ext cx="7358114" cy="5987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_520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643050"/>
            <a:ext cx="2475156" cy="1977083"/>
          </a:xfrm>
        </p:spPr>
      </p:pic>
      <p:pic>
        <p:nvPicPr>
          <p:cNvPr id="5" name="Рисунок 4" descr="4_5201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500174"/>
            <a:ext cx="2529973" cy="2520280"/>
          </a:xfrm>
          <a:prstGeom prst="rect">
            <a:avLst/>
          </a:prstGeom>
        </p:spPr>
      </p:pic>
      <p:pic>
        <p:nvPicPr>
          <p:cNvPr id="7" name="Рисунок 6" descr="P358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2643174" y="1500174"/>
            <a:ext cx="3088859" cy="2643206"/>
          </a:xfrm>
          <a:prstGeom prst="rect">
            <a:avLst/>
          </a:prstGeom>
        </p:spPr>
      </p:pic>
      <p:pic>
        <p:nvPicPr>
          <p:cNvPr id="8" name="Рисунок 7" descr="на краю земл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1571612"/>
            <a:ext cx="3214710" cy="2633787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Светлый фон подноса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цветы влюблённого лётчика.jpg"/>
          <p:cNvPicPr>
            <a:picLocks noChangeAspect="1"/>
          </p:cNvPicPr>
          <p:nvPr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2571736" y="1500174"/>
            <a:ext cx="3224601" cy="271464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82251E-6 L -0.2717 0.37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92258E-6 L -0.33664 -0.007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08389E-6 L 0.28941 0.37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03 -0.02473 L 0.34965 -0.007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335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357158" y="285728"/>
            <a:ext cx="8001056" cy="6411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4_5201[1]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928662" y="214290"/>
            <a:ext cx="6357982" cy="6333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14_520[1]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428596" y="214290"/>
            <a:ext cx="8208772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k12_520[1]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642910" y="214290"/>
            <a:ext cx="7821912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цветы влюблённого лётчика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85720" y="214290"/>
            <a:ext cx="8209872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 краю земли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785786" y="285728"/>
            <a:ext cx="6817109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50079112_257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571472" y="285728"/>
            <a:ext cx="8004301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11_520[1]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1357290" y="285728"/>
            <a:ext cx="6359085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urassova-67x53_520[1]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0800000" flipV="1">
            <a:off x="285720" y="214290"/>
            <a:ext cx="8045840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5_5201[1]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1428728" y="285728"/>
            <a:ext cx="6274455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964368_2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71538" y="1643050"/>
            <a:ext cx="3024336" cy="2366684"/>
          </a:xfrm>
          <a:prstGeom prst="ellipse">
            <a:avLst/>
          </a:prstGeom>
        </p:spPr>
      </p:pic>
      <p:pic>
        <p:nvPicPr>
          <p:cNvPr id="10" name="Рисунок 9" descr="Kurakina-33x26_520[1]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214414" y="1857364"/>
            <a:ext cx="2808313" cy="2292500"/>
          </a:xfrm>
          <a:prstGeom prst="ellipse">
            <a:avLst/>
          </a:prstGeom>
        </p:spPr>
      </p:pic>
      <p:pic>
        <p:nvPicPr>
          <p:cNvPr id="14" name="Рисунок 13" descr="k16_700[1].jp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928662" y="1500174"/>
            <a:ext cx="3461508" cy="2348880"/>
          </a:xfrm>
          <a:prstGeom prst="rect">
            <a:avLst/>
          </a:prstGeom>
        </p:spPr>
      </p:pic>
      <p:pic>
        <p:nvPicPr>
          <p:cNvPr id="11" name="Рисунок 10" descr="Yurassova-67x53_520[1].jp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928662" y="1500174"/>
            <a:ext cx="3500462" cy="25541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Тёмный фон подноса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31546E-7 L 0.4 5.31546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31546E-7 L 0.43159 0.403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64525E-7 L -0.00295 0.391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15_520[1]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1357290" y="357166"/>
            <a:ext cx="7177868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0079112_25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rcRect l="1169" t="1506" r="1801" b="2138"/>
          <a:stretch>
            <a:fillRect/>
          </a:stretch>
        </p:blipFill>
        <p:spPr>
          <a:xfrm>
            <a:off x="1500166" y="1643050"/>
            <a:ext cx="5929354" cy="4572032"/>
          </a:xfrm>
          <a:prstGeom prst="round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Прямоугольный поднос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Крылатые подносы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183_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rcRect l="3589" b="5616"/>
          <a:stretch>
            <a:fillRect/>
          </a:stretch>
        </p:blipFill>
        <p:spPr>
          <a:xfrm>
            <a:off x="395536" y="4221088"/>
            <a:ext cx="2477128" cy="1952165"/>
          </a:xfrm>
        </p:spPr>
      </p:pic>
      <p:pic>
        <p:nvPicPr>
          <p:cNvPr id="9" name="Рисунок 8" descr="Gogin-80x66_520[1]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095568" y="1551092"/>
            <a:ext cx="2722248" cy="2215288"/>
          </a:xfrm>
          <a:prstGeom prst="roundRect">
            <a:avLst/>
          </a:prstGeom>
        </p:spPr>
      </p:pic>
      <p:pic>
        <p:nvPicPr>
          <p:cNvPr id="10" name="Рисунок 9" descr="k15_520[1].jp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262920" y="1335068"/>
            <a:ext cx="2583979" cy="2160240"/>
          </a:xfrm>
          <a:prstGeom prst="roundRect">
            <a:avLst/>
          </a:prstGeom>
        </p:spPr>
      </p:pic>
      <p:pic>
        <p:nvPicPr>
          <p:cNvPr id="11" name="Рисунок 10" descr="P335.jpg"/>
          <p:cNvPicPr>
            <a:picLocks noChangeAspect="1"/>
          </p:cNvPicPr>
          <p:nvPr/>
        </p:nvPicPr>
        <p:blipFill>
          <a:blip r:embed="rId5" cstate="print">
            <a:lum bright="-10000"/>
          </a:blip>
          <a:stretch>
            <a:fillRect/>
          </a:stretch>
        </p:blipFill>
        <p:spPr>
          <a:xfrm>
            <a:off x="3143240" y="4005064"/>
            <a:ext cx="2836219" cy="2272928"/>
          </a:xfrm>
          <a:prstGeom prst="roundRect">
            <a:avLst/>
          </a:prstGeom>
        </p:spPr>
      </p:pic>
      <p:pic>
        <p:nvPicPr>
          <p:cNvPr id="12" name="Рисунок 11" descr="12174145502927.jpg"/>
          <p:cNvPicPr>
            <a:picLocks noChangeAspect="1"/>
          </p:cNvPicPr>
          <p:nvPr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3071232" y="1695108"/>
            <a:ext cx="2808312" cy="2027940"/>
          </a:xfrm>
          <a:prstGeom prst="rect">
            <a:avLst/>
          </a:prstGeom>
        </p:spPr>
      </p:pic>
      <p:pic>
        <p:nvPicPr>
          <p:cNvPr id="13" name="Рисунок 12" descr="568492346.jpg"/>
          <p:cNvPicPr>
            <a:picLocks noChangeAspect="1"/>
          </p:cNvPicPr>
          <p:nvPr/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6167576" y="4143380"/>
            <a:ext cx="2592288" cy="205477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2314600" cy="322637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Круглый поднос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4_5201[1]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131840" y="836712"/>
            <a:ext cx="5759255" cy="5737189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Подносы необычной формы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5_5201[1]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520" y="1988840"/>
            <a:ext cx="4517259" cy="4525963"/>
          </a:xfrm>
        </p:spPr>
      </p:pic>
      <p:pic>
        <p:nvPicPr>
          <p:cNvPr id="6" name="Рисунок 5" descr="на краю земли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076056" y="2780928"/>
            <a:ext cx="3546974" cy="319658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кар\Desktop\жостовские подносы\Frolova-67x53_520[1]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500034" y="2786058"/>
            <a:ext cx="4137200" cy="3340596"/>
          </a:xfrm>
          <a:prstGeom prst="rect">
            <a:avLst/>
          </a:prstGeom>
          <a:noFill/>
        </p:spPr>
      </p:pic>
      <p:pic>
        <p:nvPicPr>
          <p:cNvPr id="4" name="Содержимое 3" descr="50079112_257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rcRect l="2432" t="2141" r="1131" b="1497"/>
          <a:stretch>
            <a:fillRect/>
          </a:stretch>
        </p:blipFill>
        <p:spPr>
          <a:xfrm>
            <a:off x="500034" y="2786058"/>
            <a:ext cx="4143404" cy="3214710"/>
          </a:xfrm>
          <a:prstGeom prst="round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Подносы с фруктами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3957E-6 L 0.48819 -0.188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079112_25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rcRect l="16336" t="15655" r="13421" b="13867"/>
          <a:stretch>
            <a:fillRect/>
          </a:stretch>
        </p:blipFill>
        <p:spPr>
          <a:xfrm>
            <a:off x="107504" y="-13150"/>
            <a:ext cx="8819685" cy="687115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37</Words>
  <Application>Microsoft Office PowerPoint</Application>
  <PresentationFormat>Экран (4:3)</PresentationFormat>
  <Paragraphs>16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Светлый фон подноса </vt:lpstr>
      <vt:lpstr>Тёмный фон подноса </vt:lpstr>
      <vt:lpstr>Прямоугольный поднос</vt:lpstr>
      <vt:lpstr>Крылатые подносы</vt:lpstr>
      <vt:lpstr>Круглый поднос</vt:lpstr>
      <vt:lpstr>Подносы необычной формы </vt:lpstr>
      <vt:lpstr>Подносы с фруктами</vt:lpstr>
      <vt:lpstr>Слайд 9</vt:lpstr>
      <vt:lpstr>Подносы с цветами</vt:lpstr>
      <vt:lpstr>Подносы с птицами</vt:lpstr>
      <vt:lpstr>Слайд 12</vt:lpstr>
      <vt:lpstr>Слайд 13</vt:lpstr>
      <vt:lpstr>Венок</vt:lpstr>
      <vt:lpstr>Слайд 15</vt:lpstr>
      <vt:lpstr>Углы по диагонали</vt:lpstr>
      <vt:lpstr>Рисунок по краям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SUNRIZE</dc:creator>
  <cp:lastModifiedBy>Admin</cp:lastModifiedBy>
  <cp:revision>41</cp:revision>
  <dcterms:created xsi:type="dcterms:W3CDTF">2011-03-10T15:49:49Z</dcterms:created>
  <dcterms:modified xsi:type="dcterms:W3CDTF">2014-10-06T10:22:50Z</dcterms:modified>
</cp:coreProperties>
</file>